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58878" r:id="rId5"/>
    <p:sldId id="258879" r:id="rId6"/>
    <p:sldId id="258881" r:id="rId7"/>
    <p:sldId id="256657" r:id="rId8"/>
    <p:sldId id="258825" r:id="rId9"/>
    <p:sldId id="258866" r:id="rId10"/>
    <p:sldId id="256659" r:id="rId11"/>
    <p:sldId id="258827" r:id="rId12"/>
    <p:sldId id="258855" r:id="rId13"/>
    <p:sldId id="258867" r:id="rId14"/>
    <p:sldId id="258868" r:id="rId15"/>
    <p:sldId id="2648" r:id="rId16"/>
    <p:sldId id="256700" r:id="rId17"/>
    <p:sldId id="258844" r:id="rId18"/>
    <p:sldId id="256699" r:id="rId19"/>
    <p:sldId id="25884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2628A7-6449-4FB4-8441-535F1784E3E8}" v="8" dt="2020-10-27T13:04:44.19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74" autoAdjust="0"/>
  </p:normalViewPr>
  <p:slideViewPr>
    <p:cSldViewPr snapToGrid="0">
      <p:cViewPr varScale="1">
        <p:scale>
          <a:sx n="96" d="100"/>
          <a:sy n="96" d="100"/>
        </p:scale>
        <p:origin x="96" y="6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6EB09A-7C90-4930-A6EE-8B2548A203F8}"/>
              </a:ext>
            </a:extLst>
          </p:cNvPr>
          <p:cNvSpPr txBox="1">
            <a:spLocks noGrp="1"/>
          </p:cNvSpPr>
          <p:nvPr>
            <p:ph type="hdr" sz="quarter"/>
          </p:nvPr>
        </p:nvSpPr>
        <p:spPr>
          <a:xfrm>
            <a:off x="0" y="0"/>
            <a:ext cx="3105348" cy="2299185"/>
          </a:xfrm>
          <a:prstGeom prst="rect">
            <a:avLst/>
          </a:prstGeom>
          <a:noFill/>
          <a:ln>
            <a:noFill/>
          </a:ln>
        </p:spPr>
        <p:txBody>
          <a:bodyPr vert="horz" wrap="square" lIns="173763" tIns="86886" rIns="173763" bIns="86886"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200" b="0" i="0" u="none" strike="noStrike" kern="1200" cap="none" spc="0" baseline="0" dirty="0">
              <a:solidFill>
                <a:srgbClr val="000000"/>
              </a:solidFill>
              <a:uFillTx/>
              <a:latin typeface="Calibri"/>
            </a:endParaRPr>
          </a:p>
        </p:txBody>
      </p:sp>
      <p:sp>
        <p:nvSpPr>
          <p:cNvPr id="3" name="Date Placeholder 2">
            <a:extLst>
              <a:ext uri="{FF2B5EF4-FFF2-40B4-BE49-F238E27FC236}">
                <a16:creationId xmlns:a16="http://schemas.microsoft.com/office/drawing/2014/main" id="{064311CE-2B18-4576-9108-C589AD0F6D09}"/>
              </a:ext>
            </a:extLst>
          </p:cNvPr>
          <p:cNvSpPr txBox="1">
            <a:spLocks noGrp="1"/>
          </p:cNvSpPr>
          <p:nvPr>
            <p:ph type="dt" sz="quarter" idx="1"/>
          </p:nvPr>
        </p:nvSpPr>
        <p:spPr>
          <a:xfrm>
            <a:off x="4059177" y="0"/>
            <a:ext cx="3105348" cy="2299185"/>
          </a:xfrm>
          <a:prstGeom prst="rect">
            <a:avLst/>
          </a:prstGeom>
          <a:noFill/>
          <a:ln>
            <a:noFill/>
          </a:ln>
        </p:spPr>
        <p:txBody>
          <a:bodyPr vert="horz" wrap="square" lIns="173763" tIns="86886" rIns="173763" bIns="86886"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775E604-A8B9-4ED1-97B5-92D19028E2DC}" type="datetime1">
              <a:rPr lang="en-US" sz="2200" b="0" i="0" u="none" strike="noStrike" kern="1200" cap="none" spc="0" baseline="0">
                <a:solidFill>
                  <a:srgbClr val="000000"/>
                </a:solidFill>
                <a:uFillTx/>
                <a:latin typeface="Calibri"/>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11/4/2020</a:t>
            </a:fld>
            <a:endParaRPr lang="en-US" sz="2200" b="0" i="0" u="none" strike="noStrike" kern="1200" cap="none" spc="0" baseline="0" dirty="0">
              <a:solidFill>
                <a:srgbClr val="000000"/>
              </a:solidFill>
              <a:uFillTx/>
              <a:latin typeface="Calibri"/>
            </a:endParaRPr>
          </a:p>
        </p:txBody>
      </p:sp>
      <p:sp>
        <p:nvSpPr>
          <p:cNvPr id="4" name="Footer Placeholder 3">
            <a:extLst>
              <a:ext uri="{FF2B5EF4-FFF2-40B4-BE49-F238E27FC236}">
                <a16:creationId xmlns:a16="http://schemas.microsoft.com/office/drawing/2014/main" id="{16E7E10E-8EBF-405A-BB6E-74091ECC307C}"/>
              </a:ext>
            </a:extLst>
          </p:cNvPr>
          <p:cNvSpPr txBox="1">
            <a:spLocks noGrp="1"/>
          </p:cNvSpPr>
          <p:nvPr>
            <p:ph type="ftr" sz="quarter" idx="2"/>
          </p:nvPr>
        </p:nvSpPr>
        <p:spPr>
          <a:xfrm>
            <a:off x="0" y="43525494"/>
            <a:ext cx="3105348" cy="2299185"/>
          </a:xfrm>
          <a:prstGeom prst="rect">
            <a:avLst/>
          </a:prstGeom>
          <a:noFill/>
          <a:ln>
            <a:noFill/>
          </a:ln>
        </p:spPr>
        <p:txBody>
          <a:bodyPr vert="horz" wrap="square" lIns="173763" tIns="86886" rIns="173763" bIns="86886"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200" b="0" i="0" u="none" strike="noStrike" kern="1200" cap="none" spc="0" baseline="0" dirty="0">
              <a:solidFill>
                <a:srgbClr val="000000"/>
              </a:solidFill>
              <a:uFillTx/>
              <a:latin typeface="Calibri"/>
            </a:endParaRPr>
          </a:p>
        </p:txBody>
      </p:sp>
      <p:sp>
        <p:nvSpPr>
          <p:cNvPr id="5" name="Slide Number Placeholder 4">
            <a:extLst>
              <a:ext uri="{FF2B5EF4-FFF2-40B4-BE49-F238E27FC236}">
                <a16:creationId xmlns:a16="http://schemas.microsoft.com/office/drawing/2014/main" id="{D354D15D-0EAD-45CC-83B3-04F64B320FD8}"/>
              </a:ext>
            </a:extLst>
          </p:cNvPr>
          <p:cNvSpPr txBox="1">
            <a:spLocks noGrp="1"/>
          </p:cNvSpPr>
          <p:nvPr>
            <p:ph type="sldNum" sz="quarter" idx="3"/>
          </p:nvPr>
        </p:nvSpPr>
        <p:spPr>
          <a:xfrm>
            <a:off x="4059177" y="43525494"/>
            <a:ext cx="3105348" cy="2299185"/>
          </a:xfrm>
          <a:prstGeom prst="rect">
            <a:avLst/>
          </a:prstGeom>
          <a:noFill/>
          <a:ln>
            <a:noFill/>
          </a:ln>
        </p:spPr>
        <p:txBody>
          <a:bodyPr vert="horz" wrap="square" lIns="173763" tIns="86886" rIns="173763" bIns="86886"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DD19F74-B49A-4827-A290-45593D3BC4C3}" type="slidenum">
              <a:t>‹Nr.›</a:t>
            </a:fld>
            <a:endParaRPr lang="en-US" sz="2200" b="0" i="0" u="none" strike="noStrike" kern="1200" cap="none" spc="0" baseline="0" dirty="0">
              <a:solidFill>
                <a:srgbClr val="000000"/>
              </a:solidFill>
              <a:uFillTx/>
              <a:latin typeface="Calibri"/>
            </a:endParaRPr>
          </a:p>
        </p:txBody>
      </p:sp>
    </p:spTree>
    <p:extLst>
      <p:ext uri="{BB962C8B-B14F-4D97-AF65-F5344CB8AC3E}">
        <p14:creationId xmlns:p14="http://schemas.microsoft.com/office/powerpoint/2010/main" val="511764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C42D70-D124-4F5F-834C-29BD55AC38F6}"/>
              </a:ext>
            </a:extLst>
          </p:cNvPr>
          <p:cNvSpPr txBox="1">
            <a:spLocks noGrp="1"/>
          </p:cNvSpPr>
          <p:nvPr>
            <p:ph type="hdr" sz="quarter"/>
          </p:nvPr>
        </p:nvSpPr>
        <p:spPr>
          <a:xfrm>
            <a:off x="0" y="0"/>
            <a:ext cx="3105348" cy="2299185"/>
          </a:xfrm>
          <a:prstGeom prst="rect">
            <a:avLst/>
          </a:prstGeom>
          <a:noFill/>
          <a:ln>
            <a:noFill/>
          </a:ln>
        </p:spPr>
        <p:txBody>
          <a:bodyPr vert="horz" wrap="square" lIns="173763" tIns="86886" rIns="173763" bIns="86886" anchor="t" anchorCtr="0" compatLnSpc="1">
            <a:noAutofit/>
          </a:bodyPr>
          <a:lstStyle>
            <a:lvl1pPr marL="0" marR="0" lvl="0" indent="0" algn="l" defTabSz="914400" rtl="0" fontAlgn="auto" hangingPunct="1">
              <a:lnSpc>
                <a:spcPct val="100000"/>
              </a:lnSpc>
              <a:spcBef>
                <a:spcPts val="0"/>
              </a:spcBef>
              <a:spcAft>
                <a:spcPts val="0"/>
              </a:spcAft>
              <a:buNone/>
              <a:tabLst/>
              <a:defRPr lang="en-US" sz="2200" b="0" i="0" u="none" strike="noStrike" kern="1200" cap="none" spc="0" baseline="0">
                <a:solidFill>
                  <a:srgbClr val="000000"/>
                </a:solidFill>
                <a:uFillTx/>
                <a:latin typeface="Arial" pitchFamily="34"/>
              </a:defRPr>
            </a:lvl1pPr>
          </a:lstStyle>
          <a:p>
            <a:pPr lvl="0"/>
            <a:endParaRPr lang="en-US" dirty="0"/>
          </a:p>
        </p:txBody>
      </p:sp>
      <p:sp>
        <p:nvSpPr>
          <p:cNvPr id="3" name="Date Placeholder 2">
            <a:extLst>
              <a:ext uri="{FF2B5EF4-FFF2-40B4-BE49-F238E27FC236}">
                <a16:creationId xmlns:a16="http://schemas.microsoft.com/office/drawing/2014/main" id="{A914155E-1955-4F0B-A3E3-DDAB9BAAE524}"/>
              </a:ext>
            </a:extLst>
          </p:cNvPr>
          <p:cNvSpPr txBox="1">
            <a:spLocks noGrp="1"/>
          </p:cNvSpPr>
          <p:nvPr>
            <p:ph type="dt" idx="1"/>
          </p:nvPr>
        </p:nvSpPr>
        <p:spPr>
          <a:xfrm>
            <a:off x="4059177" y="0"/>
            <a:ext cx="3105348" cy="2299185"/>
          </a:xfrm>
          <a:prstGeom prst="rect">
            <a:avLst/>
          </a:prstGeom>
          <a:noFill/>
          <a:ln>
            <a:noFill/>
          </a:ln>
        </p:spPr>
        <p:txBody>
          <a:bodyPr vert="horz" wrap="square" lIns="173763" tIns="86886" rIns="173763" bIns="86886" anchor="t" anchorCtr="0" compatLnSpc="1">
            <a:noAutofit/>
          </a:bodyPr>
          <a:lstStyle>
            <a:lvl1pPr marL="0" marR="0" lvl="0" indent="0" algn="r" defTabSz="914400" rtl="0" fontAlgn="auto" hangingPunct="1">
              <a:lnSpc>
                <a:spcPct val="100000"/>
              </a:lnSpc>
              <a:spcBef>
                <a:spcPts val="0"/>
              </a:spcBef>
              <a:spcAft>
                <a:spcPts val="0"/>
              </a:spcAft>
              <a:buNone/>
              <a:tabLst/>
              <a:defRPr lang="en-US" sz="2200" b="0" i="0" u="none" strike="noStrike" kern="1200" cap="none" spc="0" baseline="0">
                <a:solidFill>
                  <a:srgbClr val="000000"/>
                </a:solidFill>
                <a:uFillTx/>
                <a:latin typeface="Arial" pitchFamily="34"/>
              </a:defRPr>
            </a:lvl1pPr>
          </a:lstStyle>
          <a:p>
            <a:pPr lvl="0"/>
            <a:fld id="{F71B453C-2BD5-4D2B-9BE2-1393A134171A}" type="datetime1">
              <a:rPr lang="en-US"/>
              <a:pPr lvl="0"/>
              <a:t>11/4/2020</a:t>
            </a:fld>
            <a:endParaRPr lang="en-US" dirty="0"/>
          </a:p>
        </p:txBody>
      </p:sp>
      <p:sp>
        <p:nvSpPr>
          <p:cNvPr id="4" name="Slide Image Placeholder 3">
            <a:extLst>
              <a:ext uri="{FF2B5EF4-FFF2-40B4-BE49-F238E27FC236}">
                <a16:creationId xmlns:a16="http://schemas.microsoft.com/office/drawing/2014/main" id="{867DCE26-3492-4F8D-AC75-606C741C1221}"/>
              </a:ext>
            </a:extLst>
          </p:cNvPr>
          <p:cNvSpPr>
            <a:spLocks noGrp="1" noRot="1" noChangeAspect="1"/>
          </p:cNvSpPr>
          <p:nvPr>
            <p:ph type="sldImg" idx="2"/>
          </p:nvPr>
        </p:nvSpPr>
        <p:spPr>
          <a:xfrm>
            <a:off x="-10159998" y="5727701"/>
            <a:ext cx="27485977" cy="15462247"/>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06DC252C-FC3C-45C4-BE42-CFA3CD10BE1C}"/>
              </a:ext>
            </a:extLst>
          </p:cNvPr>
          <p:cNvSpPr txBox="1">
            <a:spLocks noGrp="1"/>
          </p:cNvSpPr>
          <p:nvPr>
            <p:ph type="body" sz="quarter" idx="3"/>
          </p:nvPr>
        </p:nvSpPr>
        <p:spPr>
          <a:xfrm>
            <a:off x="716615" y="22053124"/>
            <a:ext cx="5732949" cy="18043471"/>
          </a:xfrm>
          <a:prstGeom prst="rect">
            <a:avLst/>
          </a:prstGeom>
          <a:noFill/>
          <a:ln>
            <a:noFill/>
          </a:ln>
        </p:spPr>
        <p:txBody>
          <a:bodyPr vert="horz" wrap="square" lIns="173763" tIns="86886" rIns="173763" bIns="86886"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5DE88E6-10AD-40DD-B979-13EF36EE58F4}"/>
              </a:ext>
            </a:extLst>
          </p:cNvPr>
          <p:cNvSpPr txBox="1">
            <a:spLocks noGrp="1"/>
          </p:cNvSpPr>
          <p:nvPr>
            <p:ph type="ftr" sz="quarter" idx="4"/>
          </p:nvPr>
        </p:nvSpPr>
        <p:spPr>
          <a:xfrm>
            <a:off x="0" y="43525494"/>
            <a:ext cx="3105348" cy="2299185"/>
          </a:xfrm>
          <a:prstGeom prst="rect">
            <a:avLst/>
          </a:prstGeom>
          <a:noFill/>
          <a:ln>
            <a:noFill/>
          </a:ln>
        </p:spPr>
        <p:txBody>
          <a:bodyPr vert="horz" wrap="square" lIns="173763" tIns="86886" rIns="173763" bIns="86886" anchor="b" anchorCtr="0" compatLnSpc="1">
            <a:noAutofit/>
          </a:bodyPr>
          <a:lstStyle>
            <a:lvl1pPr marL="0" marR="0" lvl="0" indent="0" algn="l" defTabSz="914400" rtl="0" fontAlgn="auto" hangingPunct="1">
              <a:lnSpc>
                <a:spcPct val="100000"/>
              </a:lnSpc>
              <a:spcBef>
                <a:spcPts val="0"/>
              </a:spcBef>
              <a:spcAft>
                <a:spcPts val="0"/>
              </a:spcAft>
              <a:buNone/>
              <a:tabLst/>
              <a:defRPr lang="en-US" sz="2200" b="0" i="0" u="none" strike="noStrike" kern="1200" cap="none" spc="0" baseline="0">
                <a:solidFill>
                  <a:srgbClr val="000000"/>
                </a:solidFill>
                <a:uFillTx/>
                <a:latin typeface="Arial" pitchFamily="34"/>
              </a:defRPr>
            </a:lvl1pPr>
          </a:lstStyle>
          <a:p>
            <a:pPr lvl="0"/>
            <a:endParaRPr lang="en-US" dirty="0"/>
          </a:p>
        </p:txBody>
      </p:sp>
      <p:sp>
        <p:nvSpPr>
          <p:cNvPr id="7" name="Slide Number Placeholder 6">
            <a:extLst>
              <a:ext uri="{FF2B5EF4-FFF2-40B4-BE49-F238E27FC236}">
                <a16:creationId xmlns:a16="http://schemas.microsoft.com/office/drawing/2014/main" id="{E40E30F3-EC6E-4741-9575-A00D74C774D9}"/>
              </a:ext>
            </a:extLst>
          </p:cNvPr>
          <p:cNvSpPr txBox="1">
            <a:spLocks noGrp="1"/>
          </p:cNvSpPr>
          <p:nvPr>
            <p:ph type="sldNum" sz="quarter" idx="5"/>
          </p:nvPr>
        </p:nvSpPr>
        <p:spPr>
          <a:xfrm>
            <a:off x="4059177" y="43525494"/>
            <a:ext cx="3105348" cy="2299185"/>
          </a:xfrm>
          <a:prstGeom prst="rect">
            <a:avLst/>
          </a:prstGeom>
          <a:noFill/>
          <a:ln>
            <a:noFill/>
          </a:ln>
        </p:spPr>
        <p:txBody>
          <a:bodyPr vert="horz" wrap="square" lIns="173763" tIns="86886" rIns="173763" bIns="86886" anchor="b" anchorCtr="0" compatLnSpc="1">
            <a:noAutofit/>
          </a:bodyPr>
          <a:lstStyle>
            <a:lvl1pPr marL="0" marR="0" lvl="0" indent="0" algn="r" defTabSz="914400" rtl="0" fontAlgn="auto" hangingPunct="1">
              <a:lnSpc>
                <a:spcPct val="100000"/>
              </a:lnSpc>
              <a:spcBef>
                <a:spcPts val="0"/>
              </a:spcBef>
              <a:spcAft>
                <a:spcPts val="0"/>
              </a:spcAft>
              <a:buNone/>
              <a:tabLst/>
              <a:defRPr lang="en-US" sz="2200" b="0" i="0" u="none" strike="noStrike" kern="1200" cap="none" spc="0" baseline="0">
                <a:solidFill>
                  <a:srgbClr val="000000"/>
                </a:solidFill>
                <a:uFillTx/>
                <a:latin typeface="Arial" pitchFamily="34"/>
              </a:defRPr>
            </a:lvl1pPr>
          </a:lstStyle>
          <a:p>
            <a:pPr lvl="0"/>
            <a:fld id="{5CAA8376-24BE-4F4B-82E9-CEBC704C8C7B}" type="slidenum">
              <a:t>‹Nr.›</a:t>
            </a:fld>
            <a:endParaRPr lang="en-US" dirty="0"/>
          </a:p>
        </p:txBody>
      </p:sp>
    </p:spTree>
    <p:extLst>
      <p:ext uri="{BB962C8B-B14F-4D97-AF65-F5344CB8AC3E}">
        <p14:creationId xmlns:p14="http://schemas.microsoft.com/office/powerpoint/2010/main" val="3971784230"/>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pitchFamily="34"/>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pitchFamily="34"/>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pitchFamily="34"/>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pitchFamily="34"/>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pitchFamily="34"/>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1B64E8-E9A7-4F0F-8808-AEBC00F5A18B}"/>
              </a:ext>
            </a:extLst>
          </p:cNvPr>
          <p:cNvSpPr>
            <a:spLocks noGrp="1" noRot="1" noChangeAspect="1"/>
          </p:cNvSpPr>
          <p:nvPr>
            <p:ph type="sldImg"/>
          </p:nvPr>
        </p:nvSpPr>
        <p:spPr>
          <a:xfrm>
            <a:off x="-10160000" y="5727700"/>
            <a:ext cx="27485975" cy="15462250"/>
          </a:xfrm>
        </p:spPr>
      </p:sp>
      <p:sp>
        <p:nvSpPr>
          <p:cNvPr id="3" name="Notes Placeholder 2">
            <a:extLst>
              <a:ext uri="{FF2B5EF4-FFF2-40B4-BE49-F238E27FC236}">
                <a16:creationId xmlns:a16="http://schemas.microsoft.com/office/drawing/2014/main" id="{48806BFD-91D5-4518-90A2-880B6B3F3ABE}"/>
              </a:ext>
            </a:extLst>
          </p:cNvPr>
          <p:cNvSpPr txBox="1">
            <a:spLocks noGrp="1"/>
          </p:cNvSpPr>
          <p:nvPr>
            <p:ph type="body" sz="quarter" idx="1"/>
          </p:nvPr>
        </p:nvSpPr>
        <p:spPr/>
        <p:txBody>
          <a:bodyPr/>
          <a:lstStyle/>
          <a:p>
            <a:r>
              <a:rPr lang="en-US" dirty="0"/>
              <a:t>Der </a:t>
            </a:r>
            <a:r>
              <a:rPr lang="de-DE" noProof="0" dirty="0"/>
              <a:t>verantwortliche</a:t>
            </a:r>
            <a:r>
              <a:rPr lang="en-US" dirty="0"/>
              <a:t> </a:t>
            </a:r>
            <a:r>
              <a:rPr lang="de-DE" noProof="0" dirty="0"/>
              <a:t>Fachberater</a:t>
            </a:r>
            <a:r>
              <a:rPr lang="en-US" dirty="0"/>
              <a:t> hat die VA </a:t>
            </a:r>
            <a:r>
              <a:rPr lang="de-DE" noProof="0" dirty="0"/>
              <a:t>über</a:t>
            </a:r>
            <a:r>
              <a:rPr lang="en-US" dirty="0"/>
              <a:t> die </a:t>
            </a:r>
            <a:r>
              <a:rPr lang="en-US" dirty="0" err="1"/>
              <a:t>jeweiligen</a:t>
            </a:r>
            <a:r>
              <a:rPr lang="en-US" dirty="0"/>
              <a:t> </a:t>
            </a:r>
            <a:r>
              <a:rPr lang="en-US" dirty="0" err="1"/>
              <a:t>aktuellen</a:t>
            </a:r>
            <a:r>
              <a:rPr lang="en-US" dirty="0"/>
              <a:t> </a:t>
            </a:r>
            <a:r>
              <a:rPr lang="en-US" dirty="0" err="1"/>
              <a:t>Risikogebiete</a:t>
            </a:r>
            <a:r>
              <a:rPr lang="en-US" dirty="0"/>
              <a:t> </a:t>
            </a:r>
            <a:r>
              <a:rPr lang="en-US" dirty="0" err="1"/>
              <a:t>zu</a:t>
            </a:r>
            <a:r>
              <a:rPr lang="en-US" dirty="0"/>
              <a:t> </a:t>
            </a:r>
            <a:r>
              <a:rPr lang="en-US" dirty="0" err="1"/>
              <a:t>informieren</a:t>
            </a:r>
            <a:r>
              <a:rPr lang="en-US" dirty="0"/>
              <a:t>:</a:t>
            </a:r>
          </a:p>
          <a:p>
            <a:r>
              <a:rPr lang="en-US" dirty="0"/>
              <a:t>https://www.rki.de/DE/Content/InfAZ/N/Neuartiges_Coronavirus/Risikogebiete_neu.html</a:t>
            </a:r>
          </a:p>
        </p:txBody>
      </p:sp>
      <p:sp>
        <p:nvSpPr>
          <p:cNvPr id="4" name="Slide Number Placeholder 3">
            <a:extLst>
              <a:ext uri="{FF2B5EF4-FFF2-40B4-BE49-F238E27FC236}">
                <a16:creationId xmlns:a16="http://schemas.microsoft.com/office/drawing/2014/main" id="{95F931B8-E6B3-4237-B03E-EE5366B289C6}"/>
              </a:ext>
            </a:extLst>
          </p:cNvPr>
          <p:cNvSpPr txBox="1"/>
          <p:nvPr/>
        </p:nvSpPr>
        <p:spPr>
          <a:xfrm>
            <a:off x="4059177" y="43525494"/>
            <a:ext cx="3105348" cy="2299185"/>
          </a:xfrm>
          <a:prstGeom prst="rect">
            <a:avLst/>
          </a:prstGeom>
          <a:noFill/>
          <a:ln>
            <a:noFill/>
          </a:ln>
        </p:spPr>
        <p:txBody>
          <a:bodyPr vert="horz" wrap="square" lIns="173763" tIns="86886" rIns="173763" bIns="86886"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E1D61EB3-3372-4199-A171-E1D4C4E4DAD6}"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a:t>
            </a:fld>
            <a:endParaRPr kumimoji="0" lang="en-US" sz="2200" b="0" i="0" u="none" strike="noStrike" kern="1200" cap="none" spc="0" normalizeH="0" baseline="0" noProof="0" dirty="0">
              <a:ln>
                <a:noFill/>
              </a:ln>
              <a:solidFill>
                <a:srgbClr val="000000"/>
              </a:solidFill>
              <a:effectLst/>
              <a:uLnTx/>
              <a:uFillTx/>
              <a:latin typeface="Arial" pitchFamily="34"/>
              <a:ea typeface="+mn-ea"/>
              <a:cs typeface="+mn-cs"/>
            </a:endParaRPr>
          </a:p>
        </p:txBody>
      </p:sp>
    </p:spTree>
    <p:extLst>
      <p:ext uri="{BB962C8B-B14F-4D97-AF65-F5344CB8AC3E}">
        <p14:creationId xmlns:p14="http://schemas.microsoft.com/office/powerpoint/2010/main" val="394708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A18F50-B9ED-41F9-953C-2F73D2871FE0}"/>
              </a:ext>
            </a:extLst>
          </p:cNvPr>
          <p:cNvSpPr>
            <a:spLocks noGrp="1" noRot="1" noChangeAspect="1"/>
          </p:cNvSpPr>
          <p:nvPr>
            <p:ph type="sldImg"/>
          </p:nvPr>
        </p:nvSpPr>
        <p:spPr>
          <a:xfrm>
            <a:off x="-10160000" y="5727700"/>
            <a:ext cx="27485975" cy="15462250"/>
          </a:xfrm>
        </p:spPr>
      </p:sp>
      <p:sp>
        <p:nvSpPr>
          <p:cNvPr id="3" name="Notes Placeholder 2">
            <a:extLst>
              <a:ext uri="{FF2B5EF4-FFF2-40B4-BE49-F238E27FC236}">
                <a16:creationId xmlns:a16="http://schemas.microsoft.com/office/drawing/2014/main" id="{3309E0A8-50F7-4903-9BB1-973F7318978A}"/>
              </a:ext>
            </a:extLst>
          </p:cNvPr>
          <p:cNvSpPr txBox="1">
            <a:spLocks noGrp="1"/>
          </p:cNvSpPr>
          <p:nvPr>
            <p:ph type="body" sz="quarter" idx="1"/>
          </p:nvPr>
        </p:nvSpPr>
        <p:spPr/>
        <p:txBody>
          <a:bodyPr/>
          <a:lstStyle/>
          <a:p>
            <a:pPr lvl="0"/>
            <a:r>
              <a:rPr lang="de-DE" noProof="0" dirty="0"/>
              <a:t>Bitte in Erinnerung bringen, dass sich die jeweiligen Vorarbeiter oder Küchenleiter, vor Arbeitsantritt (nach dem Urlaub), bei den Mitarbeitern informieren, wo diese ihren Urlaub verbracht haben. Sollten Sie in einem Risikogebiet gewesen sein, ist eine Quarantäne zwingend einzuhalten (aktuell 14 Tage – Stand 08.10.2020).</a:t>
            </a:r>
          </a:p>
          <a:p>
            <a:pPr lvl="0"/>
            <a:r>
              <a:rPr lang="de-DE" noProof="0" dirty="0"/>
              <a:t>Die Geschäftsleitung muss in diesem Fall zwingend informiert werden (unter geschaeftsleitung@giesdl.de).</a:t>
            </a:r>
          </a:p>
        </p:txBody>
      </p:sp>
      <p:sp>
        <p:nvSpPr>
          <p:cNvPr id="4" name="Slide Number Placeholder 3">
            <a:extLst>
              <a:ext uri="{FF2B5EF4-FFF2-40B4-BE49-F238E27FC236}">
                <a16:creationId xmlns:a16="http://schemas.microsoft.com/office/drawing/2014/main" id="{D57DC62C-BDA3-4488-A3BD-5BDF0A9DFE53}"/>
              </a:ext>
            </a:extLst>
          </p:cNvPr>
          <p:cNvSpPr txBox="1"/>
          <p:nvPr/>
        </p:nvSpPr>
        <p:spPr>
          <a:xfrm>
            <a:off x="4059177" y="43525494"/>
            <a:ext cx="3105348" cy="2299185"/>
          </a:xfrm>
          <a:prstGeom prst="rect">
            <a:avLst/>
          </a:prstGeom>
          <a:noFill/>
          <a:ln>
            <a:noFill/>
          </a:ln>
        </p:spPr>
        <p:txBody>
          <a:bodyPr vert="horz" wrap="square" lIns="173763" tIns="86886" rIns="173763" bIns="86886"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3428CAF-EB85-44BF-B51B-3ABCFE25844E}" type="slidenum">
              <a:t>14</a:t>
            </a:fld>
            <a:endParaRPr lang="en-US" sz="2200" b="0" i="0" u="none" strike="noStrike" kern="1200" cap="none" spc="0" baseline="0" dirty="0">
              <a:solidFill>
                <a:srgbClr val="000000"/>
              </a:solidFill>
              <a:uFillTx/>
              <a:latin typeface="Arial" pitchFamily="34"/>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BE10AA-3DE1-4390-A1D9-24134B6AD136}"/>
              </a:ext>
            </a:extLst>
          </p:cNvPr>
          <p:cNvSpPr>
            <a:spLocks noGrp="1" noRot="1" noChangeAspect="1"/>
          </p:cNvSpPr>
          <p:nvPr>
            <p:ph type="sldImg"/>
          </p:nvPr>
        </p:nvSpPr>
        <p:spPr>
          <a:xfrm>
            <a:off x="-10160000" y="5727700"/>
            <a:ext cx="27485975" cy="15462250"/>
          </a:xfrm>
        </p:spPr>
      </p:sp>
      <p:sp>
        <p:nvSpPr>
          <p:cNvPr id="3" name="Notes Placeholder 2">
            <a:extLst>
              <a:ext uri="{FF2B5EF4-FFF2-40B4-BE49-F238E27FC236}">
                <a16:creationId xmlns:a16="http://schemas.microsoft.com/office/drawing/2014/main" id="{DAD4C908-957F-450A-BC25-B95269FAB60F}"/>
              </a:ext>
            </a:extLst>
          </p:cNvPr>
          <p:cNvSpPr txBox="1">
            <a:spLocks noGrp="1"/>
          </p:cNvSpPr>
          <p:nvPr>
            <p:ph type="body" sz="quarter" idx="1"/>
          </p:nvPr>
        </p:nvSpPr>
        <p:spPr/>
        <p:txBody>
          <a:bodyPr/>
          <a:lstStyle/>
          <a:p>
            <a:endParaRPr lang="en-US" dirty="0"/>
          </a:p>
        </p:txBody>
      </p:sp>
      <p:sp>
        <p:nvSpPr>
          <p:cNvPr id="4" name="Slide Number Placeholder 3">
            <a:extLst>
              <a:ext uri="{FF2B5EF4-FFF2-40B4-BE49-F238E27FC236}">
                <a16:creationId xmlns:a16="http://schemas.microsoft.com/office/drawing/2014/main" id="{C3504A82-2E83-4FB4-B2FB-7572F80E3A01}"/>
              </a:ext>
            </a:extLst>
          </p:cNvPr>
          <p:cNvSpPr txBox="1"/>
          <p:nvPr/>
        </p:nvSpPr>
        <p:spPr>
          <a:xfrm>
            <a:off x="4059177" y="43525494"/>
            <a:ext cx="3105348" cy="2299185"/>
          </a:xfrm>
          <a:prstGeom prst="rect">
            <a:avLst/>
          </a:prstGeom>
          <a:noFill/>
          <a:ln>
            <a:noFill/>
          </a:ln>
        </p:spPr>
        <p:txBody>
          <a:bodyPr vert="horz" wrap="square" lIns="173763" tIns="86886" rIns="173763" bIns="86886"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32646E8-E9F7-4462-B201-3297F611AA93}" type="slidenum">
              <a:t>16</a:t>
            </a:fld>
            <a:endParaRPr lang="en-US" sz="2200" b="0" i="0" u="none" strike="noStrike" kern="1200" cap="none" spc="0" baseline="0" dirty="0">
              <a:solidFill>
                <a:srgbClr val="000000"/>
              </a:solidFill>
              <a:uFillTx/>
              <a:latin typeface="Arial" pitchFamily="3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1B64E8-E9A7-4F0F-8808-AEBC00F5A18B}"/>
              </a:ext>
            </a:extLst>
          </p:cNvPr>
          <p:cNvSpPr>
            <a:spLocks noGrp="1" noRot="1" noChangeAspect="1"/>
          </p:cNvSpPr>
          <p:nvPr>
            <p:ph type="sldImg"/>
          </p:nvPr>
        </p:nvSpPr>
        <p:spPr>
          <a:xfrm>
            <a:off x="-10160000" y="5727700"/>
            <a:ext cx="27485975" cy="15462250"/>
          </a:xfrm>
        </p:spPr>
      </p:sp>
      <p:sp>
        <p:nvSpPr>
          <p:cNvPr id="3" name="Notes Placeholder 2">
            <a:extLst>
              <a:ext uri="{FF2B5EF4-FFF2-40B4-BE49-F238E27FC236}">
                <a16:creationId xmlns:a16="http://schemas.microsoft.com/office/drawing/2014/main" id="{48806BFD-91D5-4518-90A2-880B6B3F3ABE}"/>
              </a:ext>
            </a:extLst>
          </p:cNvPr>
          <p:cNvSpPr txBox="1">
            <a:spLocks noGrp="1"/>
          </p:cNvSpPr>
          <p:nvPr>
            <p:ph type="body" sz="quarter" idx="1"/>
          </p:nvPr>
        </p:nvSpPr>
        <p:spPr/>
        <p:txBody>
          <a:bodyPr/>
          <a:lstStyle/>
          <a:p>
            <a:r>
              <a:rPr lang="en-US" dirty="0"/>
              <a:t>Der </a:t>
            </a:r>
            <a:r>
              <a:rPr lang="de-DE" noProof="0" dirty="0"/>
              <a:t>verantwortliche</a:t>
            </a:r>
            <a:r>
              <a:rPr lang="en-US" dirty="0"/>
              <a:t> </a:t>
            </a:r>
            <a:r>
              <a:rPr lang="de-DE" noProof="0" dirty="0"/>
              <a:t>Fachberater</a:t>
            </a:r>
            <a:r>
              <a:rPr lang="en-US" dirty="0"/>
              <a:t> hat die VA </a:t>
            </a:r>
            <a:r>
              <a:rPr lang="de-DE" noProof="0" dirty="0"/>
              <a:t>über</a:t>
            </a:r>
            <a:r>
              <a:rPr lang="en-US" dirty="0"/>
              <a:t> die </a:t>
            </a:r>
            <a:r>
              <a:rPr lang="en-US" dirty="0" err="1"/>
              <a:t>jeweiligen</a:t>
            </a:r>
            <a:r>
              <a:rPr lang="en-US" dirty="0"/>
              <a:t> </a:t>
            </a:r>
            <a:r>
              <a:rPr lang="en-US" dirty="0" err="1"/>
              <a:t>aktuellen</a:t>
            </a:r>
            <a:r>
              <a:rPr lang="en-US" dirty="0"/>
              <a:t> </a:t>
            </a:r>
            <a:r>
              <a:rPr lang="en-US" dirty="0" err="1"/>
              <a:t>Risikogebiete</a:t>
            </a:r>
            <a:r>
              <a:rPr lang="en-US" dirty="0"/>
              <a:t> </a:t>
            </a:r>
            <a:r>
              <a:rPr lang="en-US" dirty="0" err="1"/>
              <a:t>zu</a:t>
            </a:r>
            <a:r>
              <a:rPr lang="en-US" dirty="0"/>
              <a:t> </a:t>
            </a:r>
            <a:r>
              <a:rPr lang="en-US" dirty="0" err="1"/>
              <a:t>informieren</a:t>
            </a:r>
            <a:r>
              <a:rPr lang="en-US" dirty="0"/>
              <a:t>:</a:t>
            </a:r>
          </a:p>
          <a:p>
            <a:r>
              <a:rPr lang="en-US" dirty="0"/>
              <a:t>https://www.rki.de/DE/Content/InfAZ/N/Neuartiges_Coronavirus/Risikogebiete_neu.html</a:t>
            </a:r>
          </a:p>
        </p:txBody>
      </p:sp>
      <p:sp>
        <p:nvSpPr>
          <p:cNvPr id="4" name="Slide Number Placeholder 3">
            <a:extLst>
              <a:ext uri="{FF2B5EF4-FFF2-40B4-BE49-F238E27FC236}">
                <a16:creationId xmlns:a16="http://schemas.microsoft.com/office/drawing/2014/main" id="{95F931B8-E6B3-4237-B03E-EE5366B289C6}"/>
              </a:ext>
            </a:extLst>
          </p:cNvPr>
          <p:cNvSpPr txBox="1"/>
          <p:nvPr/>
        </p:nvSpPr>
        <p:spPr>
          <a:xfrm>
            <a:off x="4059177" y="43525494"/>
            <a:ext cx="3105348" cy="2299185"/>
          </a:xfrm>
          <a:prstGeom prst="rect">
            <a:avLst/>
          </a:prstGeom>
          <a:noFill/>
          <a:ln>
            <a:noFill/>
          </a:ln>
        </p:spPr>
        <p:txBody>
          <a:bodyPr vert="horz" wrap="square" lIns="173763" tIns="86886" rIns="173763" bIns="86886"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1D61EB3-3372-4199-A171-E1D4C4E4DAD6}" type="slidenum">
              <a:t>4</a:t>
            </a:fld>
            <a:endParaRPr lang="en-US" sz="2200" b="0" i="0" u="none" strike="noStrike" kern="1200" cap="none" spc="0" baseline="0" dirty="0">
              <a:solidFill>
                <a:srgbClr val="000000"/>
              </a:solidFill>
              <a:uFillTx/>
              <a:latin typeface="Arial" pitchFamily="3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CC8F20-C539-4928-8923-6D0963983312}"/>
              </a:ext>
            </a:extLst>
          </p:cNvPr>
          <p:cNvSpPr>
            <a:spLocks noGrp="1" noRot="1" noChangeAspect="1"/>
          </p:cNvSpPr>
          <p:nvPr>
            <p:ph type="sldImg"/>
          </p:nvPr>
        </p:nvSpPr>
        <p:spPr>
          <a:xfrm>
            <a:off x="-10160000" y="5727700"/>
            <a:ext cx="27485975" cy="15462250"/>
          </a:xfrm>
        </p:spPr>
      </p:sp>
      <p:sp>
        <p:nvSpPr>
          <p:cNvPr id="3" name="Notes Placeholder 2">
            <a:extLst>
              <a:ext uri="{FF2B5EF4-FFF2-40B4-BE49-F238E27FC236}">
                <a16:creationId xmlns:a16="http://schemas.microsoft.com/office/drawing/2014/main" id="{D6F8381F-BB5E-419D-800D-ABE46B05C573}"/>
              </a:ext>
            </a:extLst>
          </p:cNvPr>
          <p:cNvSpPr txBox="1">
            <a:spLocks noGrp="1"/>
          </p:cNvSpPr>
          <p:nvPr>
            <p:ph type="body" sz="quarter" idx="1"/>
          </p:nvPr>
        </p:nvSpPr>
        <p:spPr/>
        <p:txBody>
          <a:bodyPr/>
          <a:lstStyle/>
          <a:p>
            <a:pPr lvl="0"/>
            <a:r>
              <a:rPr lang="en-US" dirty="0" err="1"/>
              <a:t>Coronaviren</a:t>
            </a:r>
            <a:r>
              <a:rPr lang="en-US" dirty="0"/>
              <a:t> </a:t>
            </a:r>
            <a:r>
              <a:rPr lang="en-US" dirty="0" err="1"/>
              <a:t>sind</a:t>
            </a:r>
            <a:r>
              <a:rPr lang="en-US" dirty="0"/>
              <a:t> </a:t>
            </a:r>
            <a:r>
              <a:rPr lang="en-US" dirty="0" err="1"/>
              <a:t>behüllte</a:t>
            </a:r>
            <a:r>
              <a:rPr lang="en-US" dirty="0"/>
              <a:t> Viren</a:t>
            </a:r>
          </a:p>
        </p:txBody>
      </p:sp>
      <p:sp>
        <p:nvSpPr>
          <p:cNvPr id="4" name="Slide Number Placeholder 3">
            <a:extLst>
              <a:ext uri="{FF2B5EF4-FFF2-40B4-BE49-F238E27FC236}">
                <a16:creationId xmlns:a16="http://schemas.microsoft.com/office/drawing/2014/main" id="{F26FDF34-757E-4B7F-B6E7-AAE250B87831}"/>
              </a:ext>
            </a:extLst>
          </p:cNvPr>
          <p:cNvSpPr txBox="1"/>
          <p:nvPr/>
        </p:nvSpPr>
        <p:spPr>
          <a:xfrm>
            <a:off x="4059177" y="43525494"/>
            <a:ext cx="3105348" cy="2299185"/>
          </a:xfrm>
          <a:prstGeom prst="rect">
            <a:avLst/>
          </a:prstGeom>
          <a:noFill/>
          <a:ln>
            <a:noFill/>
          </a:ln>
        </p:spPr>
        <p:txBody>
          <a:bodyPr vert="horz" wrap="square" lIns="173763" tIns="86886" rIns="173763" bIns="86886"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7C57623-DD63-485F-AA1F-B5055540CF49}" type="slidenum">
              <a:t>5</a:t>
            </a:fld>
            <a:endParaRPr lang="en-US" sz="2200" b="0" i="0" u="none" strike="noStrike" kern="1200" cap="none" spc="0" baseline="0" dirty="0">
              <a:solidFill>
                <a:srgbClr val="000000"/>
              </a:solidFill>
              <a:uFillTx/>
              <a:latin typeface="Arial" pitchFamily="3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CC8F20-C539-4928-8923-6D0963983312}"/>
              </a:ext>
            </a:extLst>
          </p:cNvPr>
          <p:cNvSpPr>
            <a:spLocks noGrp="1" noRot="1" noChangeAspect="1"/>
          </p:cNvSpPr>
          <p:nvPr>
            <p:ph type="sldImg"/>
          </p:nvPr>
        </p:nvSpPr>
        <p:spPr>
          <a:xfrm>
            <a:off x="-10160000" y="5727700"/>
            <a:ext cx="27485975" cy="15462250"/>
          </a:xfrm>
        </p:spPr>
      </p:sp>
      <p:sp>
        <p:nvSpPr>
          <p:cNvPr id="3" name="Notes Placeholder 2">
            <a:extLst>
              <a:ext uri="{FF2B5EF4-FFF2-40B4-BE49-F238E27FC236}">
                <a16:creationId xmlns:a16="http://schemas.microsoft.com/office/drawing/2014/main" id="{D6F8381F-BB5E-419D-800D-ABE46B05C573}"/>
              </a:ext>
            </a:extLst>
          </p:cNvPr>
          <p:cNvSpPr txBox="1">
            <a:spLocks noGrp="1"/>
          </p:cNvSpPr>
          <p:nvPr>
            <p:ph type="body" sz="quarter" idx="1"/>
          </p:nvPr>
        </p:nvSpPr>
        <p:spPr/>
        <p:txBody>
          <a:bodyPr/>
          <a:lstStyle/>
          <a:p>
            <a:pPr lvl="0"/>
            <a:r>
              <a:rPr lang="en-US" dirty="0" err="1"/>
              <a:t>Wir</a:t>
            </a:r>
            <a:r>
              <a:rPr lang="en-US" dirty="0"/>
              <a:t> </a:t>
            </a:r>
            <a:r>
              <a:rPr lang="en-US" dirty="0" err="1"/>
              <a:t>müssen</a:t>
            </a:r>
            <a:r>
              <a:rPr lang="en-US" dirty="0"/>
              <a:t> die </a:t>
            </a:r>
            <a:r>
              <a:rPr lang="en-US" dirty="0" err="1"/>
              <a:t>Älteren</a:t>
            </a:r>
            <a:r>
              <a:rPr lang="en-US" dirty="0"/>
              <a:t> und die </a:t>
            </a:r>
            <a:r>
              <a:rPr lang="en-US" dirty="0" err="1"/>
              <a:t>Vorerkrankten</a:t>
            </a:r>
            <a:r>
              <a:rPr lang="en-US" dirty="0"/>
              <a:t> </a:t>
            </a:r>
            <a:r>
              <a:rPr lang="en-US" dirty="0" err="1"/>
              <a:t>schützen</a:t>
            </a:r>
            <a:endParaRPr lang="en-US" dirty="0"/>
          </a:p>
          <a:p>
            <a:pPr lvl="0"/>
            <a:endParaRPr lang="en-US" dirty="0"/>
          </a:p>
        </p:txBody>
      </p:sp>
      <p:sp>
        <p:nvSpPr>
          <p:cNvPr id="4" name="Slide Number Placeholder 3">
            <a:extLst>
              <a:ext uri="{FF2B5EF4-FFF2-40B4-BE49-F238E27FC236}">
                <a16:creationId xmlns:a16="http://schemas.microsoft.com/office/drawing/2014/main" id="{F26FDF34-757E-4B7F-B6E7-AAE250B87831}"/>
              </a:ext>
            </a:extLst>
          </p:cNvPr>
          <p:cNvSpPr txBox="1"/>
          <p:nvPr/>
        </p:nvSpPr>
        <p:spPr>
          <a:xfrm>
            <a:off x="4059177" y="43525494"/>
            <a:ext cx="3105348" cy="2299185"/>
          </a:xfrm>
          <a:prstGeom prst="rect">
            <a:avLst/>
          </a:prstGeom>
          <a:noFill/>
          <a:ln>
            <a:noFill/>
          </a:ln>
        </p:spPr>
        <p:txBody>
          <a:bodyPr vert="horz" wrap="square" lIns="173763" tIns="86886" rIns="173763" bIns="86886"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7C57623-DD63-485F-AA1F-B5055540CF49}" type="slidenum">
              <a:t>6</a:t>
            </a:fld>
            <a:endParaRPr lang="en-US" sz="2200" b="0" i="0" u="none" strike="noStrike" kern="1200" cap="none" spc="0" baseline="0" dirty="0">
              <a:solidFill>
                <a:srgbClr val="000000"/>
              </a:solidFill>
              <a:uFillTx/>
              <a:latin typeface="Arial" pitchFamily="34"/>
            </a:endParaRPr>
          </a:p>
        </p:txBody>
      </p:sp>
    </p:spTree>
    <p:extLst>
      <p:ext uri="{BB962C8B-B14F-4D97-AF65-F5344CB8AC3E}">
        <p14:creationId xmlns:p14="http://schemas.microsoft.com/office/powerpoint/2010/main" val="810547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14B475-8187-431B-8230-09E8443950C1}"/>
              </a:ext>
            </a:extLst>
          </p:cNvPr>
          <p:cNvSpPr>
            <a:spLocks noGrp="1" noRot="1" noChangeAspect="1"/>
          </p:cNvSpPr>
          <p:nvPr>
            <p:ph type="sldImg"/>
          </p:nvPr>
        </p:nvSpPr>
        <p:spPr>
          <a:xfrm>
            <a:off x="-10160000" y="5727700"/>
            <a:ext cx="27485975" cy="15462250"/>
          </a:xfrm>
        </p:spPr>
      </p:sp>
      <p:sp>
        <p:nvSpPr>
          <p:cNvPr id="3" name="Notes Placeholder 2">
            <a:extLst>
              <a:ext uri="{FF2B5EF4-FFF2-40B4-BE49-F238E27FC236}">
                <a16:creationId xmlns:a16="http://schemas.microsoft.com/office/drawing/2014/main" id="{9B254DCE-4C84-4FEA-A817-8F9D0B04E439}"/>
              </a:ext>
            </a:extLst>
          </p:cNvPr>
          <p:cNvSpPr txBox="1">
            <a:spLocks noGrp="1"/>
          </p:cNvSpPr>
          <p:nvPr>
            <p:ph type="body" sz="quarter" idx="1"/>
          </p:nvPr>
        </p:nvSpPr>
        <p:spPr/>
        <p:txBody>
          <a:bodyPr/>
          <a:lstStyle/>
          <a:p>
            <a:pPr lvl="0"/>
            <a:endParaRPr lang="en-US" dirty="0"/>
          </a:p>
          <a:p>
            <a:pPr lvl="0"/>
            <a:endParaRPr lang="en-US" dirty="0"/>
          </a:p>
        </p:txBody>
      </p:sp>
      <p:sp>
        <p:nvSpPr>
          <p:cNvPr id="4" name="Slide Number Placeholder 3">
            <a:extLst>
              <a:ext uri="{FF2B5EF4-FFF2-40B4-BE49-F238E27FC236}">
                <a16:creationId xmlns:a16="http://schemas.microsoft.com/office/drawing/2014/main" id="{43C2409A-926D-40B8-8F60-FD23470C9BDC}"/>
              </a:ext>
            </a:extLst>
          </p:cNvPr>
          <p:cNvSpPr txBox="1"/>
          <p:nvPr/>
        </p:nvSpPr>
        <p:spPr>
          <a:xfrm>
            <a:off x="4059177" y="43525494"/>
            <a:ext cx="3105348" cy="2299185"/>
          </a:xfrm>
          <a:prstGeom prst="rect">
            <a:avLst/>
          </a:prstGeom>
          <a:noFill/>
          <a:ln>
            <a:noFill/>
          </a:ln>
        </p:spPr>
        <p:txBody>
          <a:bodyPr vert="horz" wrap="square" lIns="173763" tIns="86886" rIns="173763" bIns="86886"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D923ECF-CFBA-4833-8631-382FB985685A}" type="slidenum">
              <a:t>7</a:t>
            </a:fld>
            <a:endParaRPr lang="en-US" sz="2200" b="0" i="0" u="none" strike="noStrike" kern="1200" cap="none" spc="0" baseline="0" dirty="0">
              <a:solidFill>
                <a:srgbClr val="000000"/>
              </a:solidFill>
              <a:uFillTx/>
              <a:latin typeface="Arial" pitchFamily="34"/>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CC8F20-C539-4928-8923-6D0963983312}"/>
              </a:ext>
            </a:extLst>
          </p:cNvPr>
          <p:cNvSpPr>
            <a:spLocks noGrp="1" noRot="1" noChangeAspect="1"/>
          </p:cNvSpPr>
          <p:nvPr>
            <p:ph type="sldImg"/>
          </p:nvPr>
        </p:nvSpPr>
        <p:spPr>
          <a:xfrm>
            <a:off x="-10160000" y="5727700"/>
            <a:ext cx="27485975" cy="15462250"/>
          </a:xfrm>
        </p:spPr>
      </p:sp>
      <p:sp>
        <p:nvSpPr>
          <p:cNvPr id="3" name="Notes Placeholder 2">
            <a:extLst>
              <a:ext uri="{FF2B5EF4-FFF2-40B4-BE49-F238E27FC236}">
                <a16:creationId xmlns:a16="http://schemas.microsoft.com/office/drawing/2014/main" id="{D6F8381F-BB5E-419D-800D-ABE46B05C573}"/>
              </a:ext>
            </a:extLst>
          </p:cNvPr>
          <p:cNvSpPr txBox="1">
            <a:spLocks noGrp="1"/>
          </p:cNvSpPr>
          <p:nvPr>
            <p:ph type="body" sz="quarter" idx="1"/>
          </p:nvPr>
        </p:nvSpPr>
        <p:spPr/>
        <p:txBody>
          <a:bodyPr/>
          <a:lstStyle/>
          <a:p>
            <a:pPr lvl="0"/>
            <a:endParaRPr lang="en-US" dirty="0"/>
          </a:p>
        </p:txBody>
      </p:sp>
      <p:sp>
        <p:nvSpPr>
          <p:cNvPr id="4" name="Slide Number Placeholder 3">
            <a:extLst>
              <a:ext uri="{FF2B5EF4-FFF2-40B4-BE49-F238E27FC236}">
                <a16:creationId xmlns:a16="http://schemas.microsoft.com/office/drawing/2014/main" id="{F26FDF34-757E-4B7F-B6E7-AAE250B87831}"/>
              </a:ext>
            </a:extLst>
          </p:cNvPr>
          <p:cNvSpPr txBox="1"/>
          <p:nvPr/>
        </p:nvSpPr>
        <p:spPr>
          <a:xfrm>
            <a:off x="4059177" y="43525494"/>
            <a:ext cx="3105348" cy="2299185"/>
          </a:xfrm>
          <a:prstGeom prst="rect">
            <a:avLst/>
          </a:prstGeom>
          <a:noFill/>
          <a:ln>
            <a:noFill/>
          </a:ln>
        </p:spPr>
        <p:txBody>
          <a:bodyPr vert="horz" wrap="square" lIns="173763" tIns="86886" rIns="173763" bIns="86886"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7C57623-DD63-485F-AA1F-B5055540CF49}" type="slidenum">
              <a:t>9</a:t>
            </a:fld>
            <a:endParaRPr lang="en-US" sz="2200" b="0" i="0" u="none" strike="noStrike" kern="1200" cap="none" spc="0" baseline="0" dirty="0">
              <a:solidFill>
                <a:srgbClr val="000000"/>
              </a:solidFill>
              <a:uFillTx/>
              <a:latin typeface="Arial" pitchFamily="34"/>
            </a:endParaRPr>
          </a:p>
        </p:txBody>
      </p:sp>
    </p:spTree>
    <p:extLst>
      <p:ext uri="{BB962C8B-B14F-4D97-AF65-F5344CB8AC3E}">
        <p14:creationId xmlns:p14="http://schemas.microsoft.com/office/powerpoint/2010/main" val="2056145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CC8F20-C539-4928-8923-6D0963983312}"/>
              </a:ext>
            </a:extLst>
          </p:cNvPr>
          <p:cNvSpPr>
            <a:spLocks noGrp="1" noRot="1" noChangeAspect="1"/>
          </p:cNvSpPr>
          <p:nvPr>
            <p:ph type="sldImg"/>
          </p:nvPr>
        </p:nvSpPr>
        <p:spPr>
          <a:xfrm>
            <a:off x="-10160000" y="5727700"/>
            <a:ext cx="27485975" cy="15462250"/>
          </a:xfrm>
        </p:spPr>
      </p:sp>
      <p:sp>
        <p:nvSpPr>
          <p:cNvPr id="3" name="Notes Placeholder 2">
            <a:extLst>
              <a:ext uri="{FF2B5EF4-FFF2-40B4-BE49-F238E27FC236}">
                <a16:creationId xmlns:a16="http://schemas.microsoft.com/office/drawing/2014/main" id="{D6F8381F-BB5E-419D-800D-ABE46B05C573}"/>
              </a:ext>
            </a:extLst>
          </p:cNvPr>
          <p:cNvSpPr txBox="1">
            <a:spLocks noGrp="1"/>
          </p:cNvSpPr>
          <p:nvPr>
            <p:ph type="body" sz="quarter" idx="1"/>
          </p:nvPr>
        </p:nvSpPr>
        <p:spPr/>
        <p:txBody>
          <a:bodyPr/>
          <a:lstStyle/>
          <a:p>
            <a:pPr lvl="0"/>
            <a:endParaRPr lang="en-US" dirty="0"/>
          </a:p>
        </p:txBody>
      </p:sp>
      <p:sp>
        <p:nvSpPr>
          <p:cNvPr id="4" name="Slide Number Placeholder 3">
            <a:extLst>
              <a:ext uri="{FF2B5EF4-FFF2-40B4-BE49-F238E27FC236}">
                <a16:creationId xmlns:a16="http://schemas.microsoft.com/office/drawing/2014/main" id="{F26FDF34-757E-4B7F-B6E7-AAE250B87831}"/>
              </a:ext>
            </a:extLst>
          </p:cNvPr>
          <p:cNvSpPr txBox="1"/>
          <p:nvPr/>
        </p:nvSpPr>
        <p:spPr>
          <a:xfrm>
            <a:off x="4059177" y="43525494"/>
            <a:ext cx="3105348" cy="2299185"/>
          </a:xfrm>
          <a:prstGeom prst="rect">
            <a:avLst/>
          </a:prstGeom>
          <a:noFill/>
          <a:ln>
            <a:noFill/>
          </a:ln>
        </p:spPr>
        <p:txBody>
          <a:bodyPr vert="horz" wrap="square" lIns="173763" tIns="86886" rIns="173763" bIns="86886"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7C57623-DD63-485F-AA1F-B5055540CF49}" type="slidenum">
              <a:t>10</a:t>
            </a:fld>
            <a:endParaRPr lang="en-US" sz="2200" b="0" i="0" u="none" strike="noStrike" kern="1200" cap="none" spc="0" baseline="0" dirty="0">
              <a:solidFill>
                <a:srgbClr val="000000"/>
              </a:solidFill>
              <a:uFillTx/>
              <a:latin typeface="Arial" pitchFamily="34"/>
            </a:endParaRPr>
          </a:p>
        </p:txBody>
      </p:sp>
    </p:spTree>
    <p:extLst>
      <p:ext uri="{BB962C8B-B14F-4D97-AF65-F5344CB8AC3E}">
        <p14:creationId xmlns:p14="http://schemas.microsoft.com/office/powerpoint/2010/main" val="3830412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CC8F20-C539-4928-8923-6D0963983312}"/>
              </a:ext>
            </a:extLst>
          </p:cNvPr>
          <p:cNvSpPr>
            <a:spLocks noGrp="1" noRot="1" noChangeAspect="1"/>
          </p:cNvSpPr>
          <p:nvPr>
            <p:ph type="sldImg"/>
          </p:nvPr>
        </p:nvSpPr>
        <p:spPr>
          <a:xfrm>
            <a:off x="-10160000" y="5727700"/>
            <a:ext cx="27485975" cy="15462250"/>
          </a:xfrm>
        </p:spPr>
      </p:sp>
      <p:sp>
        <p:nvSpPr>
          <p:cNvPr id="3" name="Notes Placeholder 2">
            <a:extLst>
              <a:ext uri="{FF2B5EF4-FFF2-40B4-BE49-F238E27FC236}">
                <a16:creationId xmlns:a16="http://schemas.microsoft.com/office/drawing/2014/main" id="{D6F8381F-BB5E-419D-800D-ABE46B05C573}"/>
              </a:ext>
            </a:extLst>
          </p:cNvPr>
          <p:cNvSpPr txBox="1">
            <a:spLocks noGrp="1"/>
          </p:cNvSpPr>
          <p:nvPr>
            <p:ph type="body" sz="quarter" idx="1"/>
          </p:nvPr>
        </p:nvSpPr>
        <p:spPr/>
        <p:txBody>
          <a:bodyPr/>
          <a:lstStyle/>
          <a:p>
            <a:pPr lvl="0"/>
            <a:r>
              <a:rPr lang="en-US" dirty="0"/>
              <a:t>Also </a:t>
            </a:r>
            <a:r>
              <a:rPr lang="en-US" dirty="0" err="1"/>
              <a:t>nicht</a:t>
            </a:r>
            <a:r>
              <a:rPr lang="en-US" dirty="0"/>
              <a:t> Hand </a:t>
            </a:r>
            <a:r>
              <a:rPr lang="en-US" dirty="0" err="1"/>
              <a:t>vor</a:t>
            </a:r>
            <a:r>
              <a:rPr lang="en-US" dirty="0"/>
              <a:t> den </a:t>
            </a:r>
            <a:r>
              <a:rPr lang="en-US" dirty="0" err="1"/>
              <a:t>Mund</a:t>
            </a:r>
            <a:r>
              <a:rPr lang="en-US" dirty="0"/>
              <a:t>….</a:t>
            </a:r>
          </a:p>
        </p:txBody>
      </p:sp>
      <p:sp>
        <p:nvSpPr>
          <p:cNvPr id="4" name="Slide Number Placeholder 3">
            <a:extLst>
              <a:ext uri="{FF2B5EF4-FFF2-40B4-BE49-F238E27FC236}">
                <a16:creationId xmlns:a16="http://schemas.microsoft.com/office/drawing/2014/main" id="{F26FDF34-757E-4B7F-B6E7-AAE250B87831}"/>
              </a:ext>
            </a:extLst>
          </p:cNvPr>
          <p:cNvSpPr txBox="1"/>
          <p:nvPr/>
        </p:nvSpPr>
        <p:spPr>
          <a:xfrm>
            <a:off x="4059177" y="43525494"/>
            <a:ext cx="3105348" cy="2299185"/>
          </a:xfrm>
          <a:prstGeom prst="rect">
            <a:avLst/>
          </a:prstGeom>
          <a:noFill/>
          <a:ln>
            <a:noFill/>
          </a:ln>
        </p:spPr>
        <p:txBody>
          <a:bodyPr vert="horz" wrap="square" lIns="173763" tIns="86886" rIns="173763" bIns="86886"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7C57623-DD63-485F-AA1F-B5055540CF49}" type="slidenum">
              <a:t>11</a:t>
            </a:fld>
            <a:endParaRPr lang="en-US" sz="2200" b="0" i="0" u="none" strike="noStrike" kern="1200" cap="none" spc="0" baseline="0" dirty="0">
              <a:solidFill>
                <a:srgbClr val="000000"/>
              </a:solidFill>
              <a:uFillTx/>
              <a:latin typeface="Arial" pitchFamily="34"/>
            </a:endParaRPr>
          </a:p>
        </p:txBody>
      </p:sp>
    </p:spTree>
    <p:extLst>
      <p:ext uri="{BB962C8B-B14F-4D97-AF65-F5344CB8AC3E}">
        <p14:creationId xmlns:p14="http://schemas.microsoft.com/office/powerpoint/2010/main" val="2576700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CC311E-F7ED-44FB-8775-6B02CDB21107}"/>
              </a:ext>
            </a:extLst>
          </p:cNvPr>
          <p:cNvSpPr>
            <a:spLocks noGrp="1" noRot="1" noChangeAspect="1"/>
          </p:cNvSpPr>
          <p:nvPr>
            <p:ph type="sldImg"/>
          </p:nvPr>
        </p:nvSpPr>
        <p:spPr>
          <a:xfrm>
            <a:off x="-10160000" y="5727700"/>
            <a:ext cx="27485975" cy="15462250"/>
          </a:xfrm>
        </p:spPr>
      </p:sp>
      <p:sp>
        <p:nvSpPr>
          <p:cNvPr id="3" name="Notes Placeholder 2">
            <a:extLst>
              <a:ext uri="{FF2B5EF4-FFF2-40B4-BE49-F238E27FC236}">
                <a16:creationId xmlns:a16="http://schemas.microsoft.com/office/drawing/2014/main" id="{592EE452-B8BF-4CF9-B8BF-A16A4FA001E2}"/>
              </a:ext>
            </a:extLst>
          </p:cNvPr>
          <p:cNvSpPr txBox="1">
            <a:spLocks noGrp="1"/>
          </p:cNvSpPr>
          <p:nvPr>
            <p:ph type="body" sz="quarter" idx="1"/>
          </p:nvPr>
        </p:nvSpPr>
        <p:spPr/>
        <p:txBody>
          <a:bodyPr/>
          <a:lstStyle/>
          <a:p>
            <a:pPr lvl="0"/>
            <a:r>
              <a:rPr lang="en-US" dirty="0" err="1"/>
              <a:t>Händedesinfektion</a:t>
            </a:r>
            <a:endParaRPr lang="en-US" dirty="0"/>
          </a:p>
        </p:txBody>
      </p:sp>
      <p:sp>
        <p:nvSpPr>
          <p:cNvPr id="4" name="Slide Number Placeholder 3">
            <a:extLst>
              <a:ext uri="{FF2B5EF4-FFF2-40B4-BE49-F238E27FC236}">
                <a16:creationId xmlns:a16="http://schemas.microsoft.com/office/drawing/2014/main" id="{A24C1BFA-D0BE-4150-ABF0-EE1C35817851}"/>
              </a:ext>
            </a:extLst>
          </p:cNvPr>
          <p:cNvSpPr txBox="1"/>
          <p:nvPr/>
        </p:nvSpPr>
        <p:spPr>
          <a:xfrm>
            <a:off x="4059177" y="43525494"/>
            <a:ext cx="3105348" cy="2299185"/>
          </a:xfrm>
          <a:prstGeom prst="rect">
            <a:avLst/>
          </a:prstGeom>
          <a:noFill/>
          <a:ln>
            <a:noFill/>
          </a:ln>
        </p:spPr>
        <p:txBody>
          <a:bodyPr vert="horz" wrap="square" lIns="173763" tIns="86886" rIns="173763" bIns="86886"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128A0F4-B4D1-4A95-AC25-B9D9FA94511C}" type="slidenum">
              <a:t>12</a:t>
            </a:fld>
            <a:endParaRPr lang="en-US" sz="2200" b="0" i="0" u="none" strike="noStrike" kern="1200" cap="none" spc="0" baseline="0" dirty="0">
              <a:solidFill>
                <a:srgbClr val="000000"/>
              </a:solidFill>
              <a:uFillTx/>
              <a:latin typeface="Arial" pitchFamily="34"/>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Vertical Photo">
    <p:spTree>
      <p:nvGrpSpPr>
        <p:cNvPr id="1" name=""/>
        <p:cNvGrpSpPr/>
        <p:nvPr/>
      </p:nvGrpSpPr>
      <p:grpSpPr>
        <a:xfrm>
          <a:off x="0" y="0"/>
          <a:ext cx="0" cy="0"/>
          <a:chOff x="0" y="0"/>
          <a:chExt cx="0" cy="0"/>
        </a:xfrm>
      </p:grpSpPr>
      <p:sp>
        <p:nvSpPr>
          <p:cNvPr id="2" name="Picture Placeholder 13">
            <a:extLst>
              <a:ext uri="{FF2B5EF4-FFF2-40B4-BE49-F238E27FC236}">
                <a16:creationId xmlns:a16="http://schemas.microsoft.com/office/drawing/2014/main" id="{CFB8B60B-2F03-45C1-8223-6FDBAFD3CFF3}"/>
              </a:ext>
            </a:extLst>
          </p:cNvPr>
          <p:cNvSpPr txBox="1">
            <a:spLocks noGrp="1"/>
          </p:cNvSpPr>
          <p:nvPr>
            <p:ph type="pic" idx="4294967295"/>
          </p:nvPr>
        </p:nvSpPr>
        <p:spPr>
          <a:xfrm>
            <a:off x="7726680" y="0"/>
            <a:ext cx="4462272" cy="6217920"/>
          </a:xfrm>
        </p:spPr>
        <p:txBody>
          <a:bodyPr/>
          <a:lstStyle>
            <a:lvl1pPr>
              <a:defRPr/>
            </a:lvl1pPr>
          </a:lstStyle>
          <a:p>
            <a:pPr lvl="0"/>
            <a:r>
              <a:rPr lang="en-US" dirty="0"/>
              <a:t>Vertical photo</a:t>
            </a:r>
          </a:p>
        </p:txBody>
      </p:sp>
      <p:sp>
        <p:nvSpPr>
          <p:cNvPr id="3" name="Title 1">
            <a:extLst>
              <a:ext uri="{FF2B5EF4-FFF2-40B4-BE49-F238E27FC236}">
                <a16:creationId xmlns:a16="http://schemas.microsoft.com/office/drawing/2014/main" id="{DBB7EDA7-15A9-4B24-A8A6-9F6A4E22C744}"/>
              </a:ext>
            </a:extLst>
          </p:cNvPr>
          <p:cNvSpPr txBox="1">
            <a:spLocks noGrp="1"/>
          </p:cNvSpPr>
          <p:nvPr>
            <p:ph type="title"/>
          </p:nvPr>
        </p:nvSpPr>
        <p:spPr>
          <a:xfrm>
            <a:off x="0" y="1470702"/>
            <a:ext cx="7485680" cy="2387598"/>
          </a:xfrm>
        </p:spPr>
        <p:txBody>
          <a:bodyPr anchor="b"/>
          <a:lstStyle>
            <a:lvl1pPr algn="r">
              <a:defRPr sz="6000"/>
            </a:lvl1pPr>
          </a:lstStyle>
          <a:p>
            <a:pPr lvl="0"/>
            <a:r>
              <a:rPr lang="en-US"/>
              <a:t>CLICK TO EDIT MASTER TITLE STYLE</a:t>
            </a:r>
          </a:p>
        </p:txBody>
      </p:sp>
      <p:sp>
        <p:nvSpPr>
          <p:cNvPr id="4" name="Subtitle 2">
            <a:extLst>
              <a:ext uri="{FF2B5EF4-FFF2-40B4-BE49-F238E27FC236}">
                <a16:creationId xmlns:a16="http://schemas.microsoft.com/office/drawing/2014/main" id="{5869DE32-5831-4301-A9C3-1DD7DD9D6BFD}"/>
              </a:ext>
            </a:extLst>
          </p:cNvPr>
          <p:cNvSpPr txBox="1">
            <a:spLocks noGrp="1"/>
          </p:cNvSpPr>
          <p:nvPr>
            <p:ph type="subTitle" idx="4294967295"/>
          </p:nvPr>
        </p:nvSpPr>
        <p:spPr>
          <a:xfrm>
            <a:off x="0" y="3950381"/>
            <a:ext cx="7485680" cy="1067936"/>
          </a:xfrm>
        </p:spPr>
        <p:txBody>
          <a:bodyPr/>
          <a:lstStyle>
            <a:lvl1pPr marL="0" indent="0" algn="r">
              <a:buNone/>
              <a:defRPr sz="2400">
                <a:solidFill>
                  <a:srgbClr val="007AC8"/>
                </a:solidFill>
              </a:defRPr>
            </a:lvl1pPr>
          </a:lstStyle>
          <a:p>
            <a:pPr lvl="0"/>
            <a:r>
              <a:rPr lang="en-US"/>
              <a:t>Click to edit Master subtitle style</a:t>
            </a:r>
          </a:p>
        </p:txBody>
      </p:sp>
      <p:sp>
        <p:nvSpPr>
          <p:cNvPr id="5" name="Text Placeholder 9">
            <a:extLst>
              <a:ext uri="{FF2B5EF4-FFF2-40B4-BE49-F238E27FC236}">
                <a16:creationId xmlns:a16="http://schemas.microsoft.com/office/drawing/2014/main" id="{8B6DC7E2-9F69-4A7B-914A-C19064290F6F}"/>
              </a:ext>
            </a:extLst>
          </p:cNvPr>
          <p:cNvSpPr txBox="1">
            <a:spLocks noGrp="1"/>
          </p:cNvSpPr>
          <p:nvPr>
            <p:ph type="body" idx="4294967295"/>
          </p:nvPr>
        </p:nvSpPr>
        <p:spPr>
          <a:xfrm>
            <a:off x="1676396" y="6400800"/>
            <a:ext cx="3200400" cy="277364"/>
          </a:xfrm>
        </p:spPr>
        <p:txBody>
          <a:bodyPr/>
          <a:lstStyle>
            <a:lvl1pPr marL="0" indent="0">
              <a:buNone/>
              <a:defRPr cap="all">
                <a:solidFill>
                  <a:srgbClr val="007AC8"/>
                </a:solidFill>
              </a:defRPr>
            </a:lvl1pPr>
          </a:lstStyle>
          <a:p>
            <a:pPr lvl="0"/>
            <a:r>
              <a:rPr lang="en-US"/>
              <a:t>DATE</a:t>
            </a:r>
          </a:p>
        </p:txBody>
      </p:sp>
      <p:cxnSp>
        <p:nvCxnSpPr>
          <p:cNvPr id="6" name="Straight Connector 9">
            <a:extLst>
              <a:ext uri="{FF2B5EF4-FFF2-40B4-BE49-F238E27FC236}">
                <a16:creationId xmlns:a16="http://schemas.microsoft.com/office/drawing/2014/main" id="{C1C7CD6C-52D8-4D8A-B6A7-00DD8B33C5A3}"/>
              </a:ext>
            </a:extLst>
          </p:cNvPr>
          <p:cNvCxnSpPr/>
          <p:nvPr/>
        </p:nvCxnSpPr>
        <p:spPr>
          <a:xfrm>
            <a:off x="1554480" y="6394700"/>
            <a:ext cx="0" cy="320040"/>
          </a:xfrm>
          <a:prstGeom prst="straightConnector1">
            <a:avLst/>
          </a:prstGeom>
          <a:noFill/>
          <a:ln w="12701">
            <a:solidFill>
              <a:srgbClr val="007AC8"/>
            </a:solidFill>
            <a:prstDash val="solid"/>
            <a:miter/>
          </a:ln>
        </p:spPr>
      </p:cxnSp>
      <p:sp>
        <p:nvSpPr>
          <p:cNvPr id="9" name="Slide Number Placeholder 2">
            <a:extLst>
              <a:ext uri="{FF2B5EF4-FFF2-40B4-BE49-F238E27FC236}">
                <a16:creationId xmlns:a16="http://schemas.microsoft.com/office/drawing/2014/main" id="{D8FCF16E-4814-4CCA-921F-1387D6524049}"/>
              </a:ext>
            </a:extLst>
          </p:cNvPr>
          <p:cNvSpPr txBox="1">
            <a:spLocks noGrp="1"/>
          </p:cNvSpPr>
          <p:nvPr>
            <p:ph type="sldNum" sz="quarter" idx="8"/>
          </p:nvPr>
        </p:nvSpPr>
        <p:spPr>
          <a:xfrm>
            <a:off x="9202265" y="6384423"/>
            <a:ext cx="2743200" cy="365129"/>
          </a:xfrm>
        </p:spPr>
        <p:txBody>
          <a:bodyPr/>
          <a:lstStyle>
            <a:lvl1pPr>
              <a:defRPr/>
            </a:lvl1pPr>
          </a:lstStyle>
          <a:p>
            <a:pPr lvl="0"/>
            <a:fld id="{A455B9DC-E797-496E-A2DD-644BE5ACA6FC}" type="slidenum">
              <a:t>‹Nr.›</a:t>
            </a:fld>
            <a:endParaRPr lang="en-US" dirty="0"/>
          </a:p>
        </p:txBody>
      </p:sp>
      <p:pic>
        <p:nvPicPr>
          <p:cNvPr id="11" name="Bild 2">
            <a:extLst>
              <a:ext uri="{FF2B5EF4-FFF2-40B4-BE49-F238E27FC236}">
                <a16:creationId xmlns:a16="http://schemas.microsoft.com/office/drawing/2014/main" id="{0F60882D-FF09-4273-886E-6F654B04DFC9}"/>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48900" y="6288682"/>
            <a:ext cx="1027593" cy="556610"/>
          </a:xfrm>
          <a:prstGeom prst="rect">
            <a:avLst/>
          </a:prstGeom>
          <a:noFill/>
          <a:ln>
            <a:noFill/>
          </a:ln>
        </p:spPr>
      </p:pic>
    </p:spTree>
    <p:extLst>
      <p:ext uri="{BB962C8B-B14F-4D97-AF65-F5344CB8AC3E}">
        <p14:creationId xmlns:p14="http://schemas.microsoft.com/office/powerpoint/2010/main" val="253123549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adline and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0479C-9ABA-4D70-ABDA-9FC0A97BE755}"/>
              </a:ext>
            </a:extLst>
          </p:cNvPr>
          <p:cNvSpPr txBox="1">
            <a:spLocks noGrp="1"/>
          </p:cNvSpPr>
          <p:nvPr>
            <p:ph type="title"/>
          </p:nvPr>
        </p:nvSpPr>
        <p:spPr/>
        <p:txBody>
          <a:bodyPr/>
          <a:lstStyle>
            <a:lvl1pPr>
              <a:defRPr/>
            </a:lvl1pPr>
          </a:lstStyle>
          <a:p>
            <a:pPr lvl="0"/>
            <a:r>
              <a:rPr lang="en-US"/>
              <a:t>CLICK TO EDIT MASTER TITLE STYLE</a:t>
            </a:r>
          </a:p>
        </p:txBody>
      </p:sp>
      <p:sp>
        <p:nvSpPr>
          <p:cNvPr id="3" name="Text Placeholder 7">
            <a:extLst>
              <a:ext uri="{FF2B5EF4-FFF2-40B4-BE49-F238E27FC236}">
                <a16:creationId xmlns:a16="http://schemas.microsoft.com/office/drawing/2014/main" id="{8E1A094A-8411-458B-A550-E80B9C69FE6B}"/>
              </a:ext>
            </a:extLst>
          </p:cNvPr>
          <p:cNvSpPr txBox="1">
            <a:spLocks noGrp="1"/>
          </p:cNvSpPr>
          <p:nvPr>
            <p:ph type="body" idx="4294967295"/>
          </p:nvPr>
        </p:nvSpPr>
        <p:spPr>
          <a:xfrm>
            <a:off x="490822" y="1223960"/>
            <a:ext cx="11167777" cy="563645"/>
          </a:xfrm>
        </p:spPr>
        <p:txBody>
          <a:bodyPr/>
          <a:lstStyle>
            <a:lvl1pPr marL="0" indent="0">
              <a:buNone/>
              <a:defRPr sz="2000"/>
            </a:lvl1pPr>
          </a:lstStyle>
          <a:p>
            <a:pPr lvl="0"/>
            <a:r>
              <a:rPr lang="en-US"/>
              <a:t>Click to edit Master text styles</a:t>
            </a:r>
          </a:p>
        </p:txBody>
      </p:sp>
      <p:sp>
        <p:nvSpPr>
          <p:cNvPr id="4" name="Slide Number Placeholder 9">
            <a:extLst>
              <a:ext uri="{FF2B5EF4-FFF2-40B4-BE49-F238E27FC236}">
                <a16:creationId xmlns:a16="http://schemas.microsoft.com/office/drawing/2014/main" id="{8AE26E67-A97D-49AD-8841-C0D478FCFD21}"/>
              </a:ext>
            </a:extLst>
          </p:cNvPr>
          <p:cNvSpPr txBox="1">
            <a:spLocks noGrp="1"/>
          </p:cNvSpPr>
          <p:nvPr>
            <p:ph type="sldNum" sz="quarter" idx="8"/>
          </p:nvPr>
        </p:nvSpPr>
        <p:spPr/>
        <p:txBody>
          <a:bodyPr/>
          <a:lstStyle>
            <a:lvl1pPr>
              <a:defRPr>
                <a:solidFill>
                  <a:srgbClr val="606265"/>
                </a:solidFill>
              </a:defRPr>
            </a:lvl1pPr>
          </a:lstStyle>
          <a:p>
            <a:pPr lvl="0"/>
            <a:fld id="{F100CC94-8CE2-49D1-9288-CA241D126DA1}" type="slidenum">
              <a:t>‹Nr.›</a:t>
            </a:fld>
            <a:endParaRPr lang="en-US" dirty="0"/>
          </a:p>
        </p:txBody>
      </p:sp>
      <p:pic>
        <p:nvPicPr>
          <p:cNvPr id="6" name="Bild 2">
            <a:extLst>
              <a:ext uri="{FF2B5EF4-FFF2-40B4-BE49-F238E27FC236}">
                <a16:creationId xmlns:a16="http://schemas.microsoft.com/office/drawing/2014/main" id="{6718EA80-D2C1-4FF2-AAB4-C2BF5A30F8B6}"/>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72700" y="6288682"/>
            <a:ext cx="1027593" cy="556610"/>
          </a:xfrm>
          <a:prstGeom prst="rect">
            <a:avLst/>
          </a:prstGeom>
          <a:noFill/>
          <a:ln>
            <a:noFill/>
          </a:ln>
        </p:spPr>
      </p:pic>
    </p:spTree>
    <p:extLst>
      <p:ext uri="{BB962C8B-B14F-4D97-AF65-F5344CB8AC3E}">
        <p14:creationId xmlns:p14="http://schemas.microsoft.com/office/powerpoint/2010/main" val="81084261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ull bleed photo behind headline">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7BB29891-1D75-4DC1-AD16-F4794114576E}"/>
              </a:ext>
            </a:extLst>
          </p:cNvPr>
          <p:cNvSpPr txBox="1">
            <a:spLocks noGrp="1"/>
          </p:cNvSpPr>
          <p:nvPr>
            <p:ph type="pic" idx="4294967295"/>
          </p:nvPr>
        </p:nvSpPr>
        <p:spPr>
          <a:xfrm>
            <a:off x="0" y="0"/>
            <a:ext cx="12191996" cy="6223004"/>
          </a:xfrm>
        </p:spPr>
        <p:txBody>
          <a:bodyPr/>
          <a:lstStyle>
            <a:lvl1pPr marL="0" indent="0" algn="r">
              <a:buNone/>
              <a:defRPr sz="2800" b="1">
                <a:solidFill>
                  <a:srgbClr val="007AC8"/>
                </a:solidFill>
              </a:defRPr>
            </a:lvl1pPr>
          </a:lstStyle>
          <a:p>
            <a:pPr lvl="0"/>
            <a:r>
              <a:rPr lang="en-US" dirty="0"/>
              <a:t>Insert Picture: </a:t>
            </a:r>
            <a:br>
              <a:rPr lang="en-US" dirty="0"/>
            </a:br>
            <a:r>
              <a:rPr lang="en-US" dirty="0"/>
              <a:t>1. Click picture icon </a:t>
            </a:r>
            <a:br>
              <a:rPr lang="en-US" dirty="0"/>
            </a:br>
            <a:r>
              <a:rPr lang="en-US" dirty="0"/>
              <a:t>2. Select/place picture</a:t>
            </a:r>
            <a:br>
              <a:rPr lang="en-US" dirty="0"/>
            </a:br>
            <a:r>
              <a:rPr lang="en-US" dirty="0"/>
              <a:t>3. Send to back</a:t>
            </a:r>
          </a:p>
        </p:txBody>
      </p:sp>
      <p:sp>
        <p:nvSpPr>
          <p:cNvPr id="3" name="Slide Number Placeholder 3">
            <a:extLst>
              <a:ext uri="{FF2B5EF4-FFF2-40B4-BE49-F238E27FC236}">
                <a16:creationId xmlns:a16="http://schemas.microsoft.com/office/drawing/2014/main" id="{F7DED9CE-E5C1-4D14-BC58-8D901DFA5B5B}"/>
              </a:ext>
            </a:extLst>
          </p:cNvPr>
          <p:cNvSpPr txBox="1">
            <a:spLocks noGrp="1"/>
          </p:cNvSpPr>
          <p:nvPr>
            <p:ph type="sldNum" sz="quarter" idx="8"/>
          </p:nvPr>
        </p:nvSpPr>
        <p:spPr>
          <a:xfrm>
            <a:off x="9216191" y="6384423"/>
            <a:ext cx="2743200" cy="365129"/>
          </a:xfrm>
        </p:spPr>
        <p:txBody>
          <a:bodyPr/>
          <a:lstStyle>
            <a:lvl1pPr>
              <a:defRPr>
                <a:solidFill>
                  <a:srgbClr val="606265"/>
                </a:solidFill>
              </a:defRPr>
            </a:lvl1pPr>
          </a:lstStyle>
          <a:p>
            <a:pPr lvl="0"/>
            <a:fld id="{9FB8CC35-CAC4-4C39-A35E-773165F4701D}" type="slidenum">
              <a:t>‹Nr.›</a:t>
            </a:fld>
            <a:endParaRPr lang="en-US" dirty="0"/>
          </a:p>
        </p:txBody>
      </p:sp>
      <p:sp>
        <p:nvSpPr>
          <p:cNvPr id="4" name="Text Placeholder 2">
            <a:extLst>
              <a:ext uri="{FF2B5EF4-FFF2-40B4-BE49-F238E27FC236}">
                <a16:creationId xmlns:a16="http://schemas.microsoft.com/office/drawing/2014/main" id="{8533C349-4746-4EA0-9BBA-5E47C6079C37}"/>
              </a:ext>
            </a:extLst>
          </p:cNvPr>
          <p:cNvSpPr txBox="1">
            <a:spLocks noGrp="1"/>
          </p:cNvSpPr>
          <p:nvPr>
            <p:ph type="body" idx="4294967295"/>
          </p:nvPr>
        </p:nvSpPr>
        <p:spPr>
          <a:xfrm>
            <a:off x="0" y="988146"/>
            <a:ext cx="3810003" cy="1371600"/>
          </a:xfrm>
          <a:solidFill>
            <a:srgbClr val="007AC8">
              <a:alpha val="72000"/>
            </a:srgbClr>
          </a:solidFill>
        </p:spPr>
        <p:txBody>
          <a:bodyPr lIns="548640" rIns="274320" anchor="ctr"/>
          <a:lstStyle>
            <a:lvl1pPr marL="0" indent="0">
              <a:buNone/>
              <a:defRPr sz="2000" b="1" cap="all">
                <a:solidFill>
                  <a:srgbClr val="FFFFFF"/>
                </a:solidFill>
              </a:defRPr>
            </a:lvl1pPr>
          </a:lstStyle>
          <a:p>
            <a:pPr lvl="0"/>
            <a:r>
              <a:rPr lang="en-US"/>
              <a:t>Click to edit Master text styles</a:t>
            </a:r>
          </a:p>
        </p:txBody>
      </p:sp>
      <p:pic>
        <p:nvPicPr>
          <p:cNvPr id="6" name="Bild 2">
            <a:extLst>
              <a:ext uri="{FF2B5EF4-FFF2-40B4-BE49-F238E27FC236}">
                <a16:creationId xmlns:a16="http://schemas.microsoft.com/office/drawing/2014/main" id="{CF52EF4D-E0A9-4203-94F9-843291FFF061}"/>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72700" y="6288682"/>
            <a:ext cx="1027593" cy="556610"/>
          </a:xfrm>
          <a:prstGeom prst="rect">
            <a:avLst/>
          </a:prstGeom>
          <a:noFill/>
          <a:ln>
            <a:noFill/>
          </a:ln>
        </p:spPr>
      </p:pic>
    </p:spTree>
    <p:extLst>
      <p:ext uri="{BB962C8B-B14F-4D97-AF65-F5344CB8AC3E}">
        <p14:creationId xmlns:p14="http://schemas.microsoft.com/office/powerpoint/2010/main" val="445751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column with images">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F1E5BFD8-1676-4184-8523-A6A5B56D85D0}"/>
              </a:ext>
            </a:extLst>
          </p:cNvPr>
          <p:cNvSpPr txBox="1">
            <a:spLocks noGrp="1"/>
          </p:cNvSpPr>
          <p:nvPr>
            <p:ph type="sldNum" sz="quarter" idx="8"/>
          </p:nvPr>
        </p:nvSpPr>
        <p:spPr>
          <a:xfrm>
            <a:off x="9216191" y="6384423"/>
            <a:ext cx="2743200" cy="365129"/>
          </a:xfrm>
        </p:spPr>
        <p:txBody>
          <a:bodyPr/>
          <a:lstStyle>
            <a:lvl1pPr>
              <a:defRPr>
                <a:solidFill>
                  <a:srgbClr val="606265"/>
                </a:solidFill>
              </a:defRPr>
            </a:lvl1pPr>
          </a:lstStyle>
          <a:p>
            <a:pPr lvl="0"/>
            <a:fld id="{271A3910-6C47-4433-80C2-449AD95523EB}" type="slidenum">
              <a:t>‹Nr.›</a:t>
            </a:fld>
            <a:endParaRPr lang="en-US" dirty="0"/>
          </a:p>
        </p:txBody>
      </p:sp>
      <p:sp>
        <p:nvSpPr>
          <p:cNvPr id="3" name="Rectangle 1">
            <a:extLst>
              <a:ext uri="{FF2B5EF4-FFF2-40B4-BE49-F238E27FC236}">
                <a16:creationId xmlns:a16="http://schemas.microsoft.com/office/drawing/2014/main" id="{C5FE2A66-521A-430A-A8CB-9BE8AD9F6665}"/>
              </a:ext>
            </a:extLst>
          </p:cNvPr>
          <p:cNvSpPr/>
          <p:nvPr/>
        </p:nvSpPr>
        <p:spPr>
          <a:xfrm>
            <a:off x="495303" y="3047996"/>
            <a:ext cx="3384724" cy="3171568"/>
          </a:xfrm>
          <a:prstGeom prst="rect">
            <a:avLst/>
          </a:prstGeom>
          <a:solidFill>
            <a:srgbClr val="DEDFDF"/>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Arial"/>
            </a:endParaRPr>
          </a:p>
        </p:txBody>
      </p:sp>
      <p:sp>
        <p:nvSpPr>
          <p:cNvPr id="4" name="Rectangle 5">
            <a:extLst>
              <a:ext uri="{FF2B5EF4-FFF2-40B4-BE49-F238E27FC236}">
                <a16:creationId xmlns:a16="http://schemas.microsoft.com/office/drawing/2014/main" id="{F7392338-104C-4070-ABDE-7EBA9253379D}"/>
              </a:ext>
            </a:extLst>
          </p:cNvPr>
          <p:cNvSpPr/>
          <p:nvPr/>
        </p:nvSpPr>
        <p:spPr>
          <a:xfrm>
            <a:off x="4393756" y="3047996"/>
            <a:ext cx="3384724" cy="3171568"/>
          </a:xfrm>
          <a:prstGeom prst="rect">
            <a:avLst/>
          </a:prstGeom>
          <a:solidFill>
            <a:srgbClr val="DEDFDF"/>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Arial"/>
            </a:endParaRPr>
          </a:p>
        </p:txBody>
      </p:sp>
      <p:sp>
        <p:nvSpPr>
          <p:cNvPr id="5" name="Rectangle 6">
            <a:extLst>
              <a:ext uri="{FF2B5EF4-FFF2-40B4-BE49-F238E27FC236}">
                <a16:creationId xmlns:a16="http://schemas.microsoft.com/office/drawing/2014/main" id="{4DDA74AC-9F03-45FA-A6CB-6804C15B904F}"/>
              </a:ext>
            </a:extLst>
          </p:cNvPr>
          <p:cNvSpPr/>
          <p:nvPr/>
        </p:nvSpPr>
        <p:spPr>
          <a:xfrm>
            <a:off x="8273875" y="3047996"/>
            <a:ext cx="3384724" cy="3171568"/>
          </a:xfrm>
          <a:prstGeom prst="rect">
            <a:avLst/>
          </a:prstGeom>
          <a:solidFill>
            <a:srgbClr val="DEDFDF"/>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Arial"/>
            </a:endParaRPr>
          </a:p>
        </p:txBody>
      </p:sp>
      <p:sp>
        <p:nvSpPr>
          <p:cNvPr id="6" name="Picture Placeholder 4">
            <a:extLst>
              <a:ext uri="{FF2B5EF4-FFF2-40B4-BE49-F238E27FC236}">
                <a16:creationId xmlns:a16="http://schemas.microsoft.com/office/drawing/2014/main" id="{779DF7BF-83FC-443C-9650-0E93269F6228}"/>
              </a:ext>
            </a:extLst>
          </p:cNvPr>
          <p:cNvSpPr txBox="1">
            <a:spLocks noGrp="1"/>
          </p:cNvSpPr>
          <p:nvPr>
            <p:ph type="pic" idx="4294967295"/>
          </p:nvPr>
        </p:nvSpPr>
        <p:spPr>
          <a:xfrm>
            <a:off x="496025" y="0"/>
            <a:ext cx="3383280" cy="3054096"/>
          </a:xfrm>
        </p:spPr>
        <p:txBody>
          <a:bodyPr/>
          <a:lstStyle>
            <a:lvl1pPr>
              <a:defRPr/>
            </a:lvl1pPr>
          </a:lstStyle>
          <a:p>
            <a:pPr lvl="0"/>
            <a:r>
              <a:rPr lang="en-US" dirty="0"/>
              <a:t>Click icon to add picture</a:t>
            </a:r>
          </a:p>
        </p:txBody>
      </p:sp>
      <p:sp>
        <p:nvSpPr>
          <p:cNvPr id="7" name="Picture Placeholder 4">
            <a:extLst>
              <a:ext uri="{FF2B5EF4-FFF2-40B4-BE49-F238E27FC236}">
                <a16:creationId xmlns:a16="http://schemas.microsoft.com/office/drawing/2014/main" id="{E14C9B1F-8CFD-403D-9803-B0DA897843B2}"/>
              </a:ext>
            </a:extLst>
          </p:cNvPr>
          <p:cNvSpPr txBox="1">
            <a:spLocks noGrp="1"/>
          </p:cNvSpPr>
          <p:nvPr>
            <p:ph type="pic" idx="4294967295"/>
          </p:nvPr>
        </p:nvSpPr>
        <p:spPr>
          <a:xfrm>
            <a:off x="4394478" y="0"/>
            <a:ext cx="3383280" cy="3054096"/>
          </a:xfrm>
        </p:spPr>
        <p:txBody>
          <a:bodyPr/>
          <a:lstStyle>
            <a:lvl1pPr>
              <a:defRPr/>
            </a:lvl1pPr>
          </a:lstStyle>
          <a:p>
            <a:pPr lvl="0"/>
            <a:r>
              <a:rPr lang="en-US" dirty="0"/>
              <a:t>Click icon to add picture</a:t>
            </a:r>
          </a:p>
        </p:txBody>
      </p:sp>
      <p:sp>
        <p:nvSpPr>
          <p:cNvPr id="8" name="Picture Placeholder 4">
            <a:extLst>
              <a:ext uri="{FF2B5EF4-FFF2-40B4-BE49-F238E27FC236}">
                <a16:creationId xmlns:a16="http://schemas.microsoft.com/office/drawing/2014/main" id="{0DFF0EAC-159E-4AA0-BED5-F65954379CD2}"/>
              </a:ext>
            </a:extLst>
          </p:cNvPr>
          <p:cNvSpPr txBox="1">
            <a:spLocks noGrp="1"/>
          </p:cNvSpPr>
          <p:nvPr>
            <p:ph type="pic" idx="4294967295"/>
          </p:nvPr>
        </p:nvSpPr>
        <p:spPr>
          <a:xfrm>
            <a:off x="8274597" y="0"/>
            <a:ext cx="3383280" cy="3054096"/>
          </a:xfrm>
        </p:spPr>
        <p:txBody>
          <a:bodyPr/>
          <a:lstStyle>
            <a:lvl1pPr>
              <a:defRPr/>
            </a:lvl1pPr>
          </a:lstStyle>
          <a:p>
            <a:pPr lvl="0"/>
            <a:r>
              <a:rPr lang="en-US" dirty="0"/>
              <a:t>Click icon to add picture</a:t>
            </a:r>
          </a:p>
        </p:txBody>
      </p:sp>
      <p:sp>
        <p:nvSpPr>
          <p:cNvPr id="9" name="Text Placeholder 13">
            <a:extLst>
              <a:ext uri="{FF2B5EF4-FFF2-40B4-BE49-F238E27FC236}">
                <a16:creationId xmlns:a16="http://schemas.microsoft.com/office/drawing/2014/main" id="{09FD3C66-139D-411A-B022-3DED752FFCAD}"/>
              </a:ext>
            </a:extLst>
          </p:cNvPr>
          <p:cNvSpPr txBox="1">
            <a:spLocks noGrp="1"/>
          </p:cNvSpPr>
          <p:nvPr>
            <p:ph type="body" idx="4294967295"/>
          </p:nvPr>
        </p:nvSpPr>
        <p:spPr>
          <a:xfrm>
            <a:off x="625559" y="3962396"/>
            <a:ext cx="3124203" cy="457200"/>
          </a:xfrm>
        </p:spPr>
        <p:txBody>
          <a:bodyPr/>
          <a:lstStyle>
            <a:lvl1pPr marL="0" indent="0">
              <a:buNone/>
              <a:defRPr sz="1400" b="1" cap="all"/>
            </a:lvl1pPr>
          </a:lstStyle>
          <a:p>
            <a:pPr lvl="0"/>
            <a:r>
              <a:rPr lang="en-US"/>
              <a:t>Click to edit Master text styles</a:t>
            </a:r>
          </a:p>
        </p:txBody>
      </p:sp>
      <p:sp>
        <p:nvSpPr>
          <p:cNvPr id="10" name="Text Placeholder 13">
            <a:extLst>
              <a:ext uri="{FF2B5EF4-FFF2-40B4-BE49-F238E27FC236}">
                <a16:creationId xmlns:a16="http://schemas.microsoft.com/office/drawing/2014/main" id="{0E4FCF26-6A31-4616-99D4-3FAF5B7B6310}"/>
              </a:ext>
            </a:extLst>
          </p:cNvPr>
          <p:cNvSpPr txBox="1">
            <a:spLocks noGrp="1"/>
          </p:cNvSpPr>
          <p:nvPr>
            <p:ph type="body" idx="4294967295"/>
          </p:nvPr>
        </p:nvSpPr>
        <p:spPr>
          <a:xfrm>
            <a:off x="4524012" y="3962396"/>
            <a:ext cx="3124203" cy="457200"/>
          </a:xfrm>
        </p:spPr>
        <p:txBody>
          <a:bodyPr/>
          <a:lstStyle>
            <a:lvl1pPr marL="0" indent="0">
              <a:buNone/>
              <a:defRPr sz="1400" b="1" cap="all"/>
            </a:lvl1pPr>
          </a:lstStyle>
          <a:p>
            <a:pPr lvl="0"/>
            <a:r>
              <a:rPr lang="en-US"/>
              <a:t>Click to edit Master text styles</a:t>
            </a:r>
          </a:p>
        </p:txBody>
      </p:sp>
      <p:sp>
        <p:nvSpPr>
          <p:cNvPr id="11" name="Text Placeholder 13">
            <a:extLst>
              <a:ext uri="{FF2B5EF4-FFF2-40B4-BE49-F238E27FC236}">
                <a16:creationId xmlns:a16="http://schemas.microsoft.com/office/drawing/2014/main" id="{977FCBF3-A13D-4774-8B8F-DDF2639EFD12}"/>
              </a:ext>
            </a:extLst>
          </p:cNvPr>
          <p:cNvSpPr txBox="1">
            <a:spLocks noGrp="1"/>
          </p:cNvSpPr>
          <p:nvPr>
            <p:ph type="body" idx="4294967295"/>
          </p:nvPr>
        </p:nvSpPr>
        <p:spPr>
          <a:xfrm>
            <a:off x="8404140" y="3962396"/>
            <a:ext cx="3124203" cy="457200"/>
          </a:xfrm>
        </p:spPr>
        <p:txBody>
          <a:bodyPr/>
          <a:lstStyle>
            <a:lvl1pPr marL="0" indent="0">
              <a:buNone/>
              <a:defRPr sz="1400" b="1" cap="all"/>
            </a:lvl1pPr>
          </a:lstStyle>
          <a:p>
            <a:pPr lvl="0"/>
            <a:r>
              <a:rPr lang="en-US"/>
              <a:t>Click to edit Master text styles</a:t>
            </a:r>
          </a:p>
        </p:txBody>
      </p:sp>
      <p:sp>
        <p:nvSpPr>
          <p:cNvPr id="12" name="Text Placeholder 17">
            <a:extLst>
              <a:ext uri="{FF2B5EF4-FFF2-40B4-BE49-F238E27FC236}">
                <a16:creationId xmlns:a16="http://schemas.microsoft.com/office/drawing/2014/main" id="{5838EFD8-999F-47E2-B5B0-98DAB8D08F0A}"/>
              </a:ext>
            </a:extLst>
          </p:cNvPr>
          <p:cNvSpPr txBox="1">
            <a:spLocks noGrp="1"/>
          </p:cNvSpPr>
          <p:nvPr>
            <p:ph type="body" idx="4294967295"/>
          </p:nvPr>
        </p:nvSpPr>
        <p:spPr>
          <a:xfrm>
            <a:off x="625559" y="4495803"/>
            <a:ext cx="3124203" cy="1676396"/>
          </a:xfrm>
        </p:spPr>
        <p:txBody>
          <a:bodyPr/>
          <a:lstStyle>
            <a:lvl1pPr marL="0" indent="0">
              <a:buNone/>
              <a:defRPr sz="1200"/>
            </a:lvl1pPr>
          </a:lstStyle>
          <a:p>
            <a:pPr lvl="0"/>
            <a:r>
              <a:rPr lang="en-US"/>
              <a:t>Click to edit Master text styles</a:t>
            </a:r>
          </a:p>
        </p:txBody>
      </p:sp>
      <p:sp>
        <p:nvSpPr>
          <p:cNvPr id="13" name="Text Placeholder 17">
            <a:extLst>
              <a:ext uri="{FF2B5EF4-FFF2-40B4-BE49-F238E27FC236}">
                <a16:creationId xmlns:a16="http://schemas.microsoft.com/office/drawing/2014/main" id="{4CD4BE3B-3422-49A8-8F74-B6880D4D20DA}"/>
              </a:ext>
            </a:extLst>
          </p:cNvPr>
          <p:cNvSpPr txBox="1">
            <a:spLocks noGrp="1"/>
          </p:cNvSpPr>
          <p:nvPr>
            <p:ph type="body" idx="4294967295"/>
          </p:nvPr>
        </p:nvSpPr>
        <p:spPr>
          <a:xfrm>
            <a:off x="4524012" y="4495803"/>
            <a:ext cx="3124203" cy="1676396"/>
          </a:xfrm>
        </p:spPr>
        <p:txBody>
          <a:bodyPr/>
          <a:lstStyle>
            <a:lvl1pPr marL="0" indent="0">
              <a:buNone/>
              <a:defRPr sz="1200"/>
            </a:lvl1pPr>
          </a:lstStyle>
          <a:p>
            <a:pPr lvl="0"/>
            <a:r>
              <a:rPr lang="en-US"/>
              <a:t>Click to edit Master text styles</a:t>
            </a:r>
          </a:p>
        </p:txBody>
      </p:sp>
      <p:sp>
        <p:nvSpPr>
          <p:cNvPr id="14" name="Text Placeholder 17">
            <a:extLst>
              <a:ext uri="{FF2B5EF4-FFF2-40B4-BE49-F238E27FC236}">
                <a16:creationId xmlns:a16="http://schemas.microsoft.com/office/drawing/2014/main" id="{F072FD8A-A4DD-4491-B693-A02F9FA9285B}"/>
              </a:ext>
            </a:extLst>
          </p:cNvPr>
          <p:cNvSpPr txBox="1">
            <a:spLocks noGrp="1"/>
          </p:cNvSpPr>
          <p:nvPr>
            <p:ph type="body" idx="4294967295"/>
          </p:nvPr>
        </p:nvSpPr>
        <p:spPr>
          <a:xfrm>
            <a:off x="8404140" y="4495803"/>
            <a:ext cx="3124203" cy="1676396"/>
          </a:xfrm>
        </p:spPr>
        <p:txBody>
          <a:bodyPr/>
          <a:lstStyle>
            <a:lvl1pPr marL="0" indent="0">
              <a:buNone/>
              <a:defRPr sz="1200"/>
            </a:lvl1pPr>
          </a:lstStyle>
          <a:p>
            <a:pPr lvl="0"/>
            <a:r>
              <a:rPr lang="en-US"/>
              <a:t>Click to edit Master text styles</a:t>
            </a:r>
          </a:p>
        </p:txBody>
      </p:sp>
      <p:grpSp>
        <p:nvGrpSpPr>
          <p:cNvPr id="15" name="Group 2">
            <a:extLst>
              <a:ext uri="{FF2B5EF4-FFF2-40B4-BE49-F238E27FC236}">
                <a16:creationId xmlns:a16="http://schemas.microsoft.com/office/drawing/2014/main" id="{EC1FD664-8B15-4819-BD15-4F5FD3841D6B}"/>
              </a:ext>
            </a:extLst>
          </p:cNvPr>
          <p:cNvGrpSpPr/>
          <p:nvPr/>
        </p:nvGrpSpPr>
        <p:grpSpPr>
          <a:xfrm>
            <a:off x="1844765" y="3200400"/>
            <a:ext cx="685800" cy="685800"/>
            <a:chOff x="1844765" y="3200400"/>
            <a:chExt cx="685800" cy="685800"/>
          </a:xfrm>
        </p:grpSpPr>
        <p:sp>
          <p:nvSpPr>
            <p:cNvPr id="16" name="Oval 21">
              <a:extLst>
                <a:ext uri="{FF2B5EF4-FFF2-40B4-BE49-F238E27FC236}">
                  <a16:creationId xmlns:a16="http://schemas.microsoft.com/office/drawing/2014/main" id="{3BFA4CAE-ABF3-4332-982A-FA9647F6B678}"/>
                </a:ext>
              </a:extLst>
            </p:cNvPr>
            <p:cNvSpPr/>
            <p:nvPr/>
          </p:nvSpPr>
          <p:spPr>
            <a:xfrm>
              <a:off x="1844765" y="3200400"/>
              <a:ext cx="685800" cy="6858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a:solidFill>
                <a:srgbClr val="58A517"/>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Arial"/>
              </a:endParaRPr>
            </a:p>
          </p:txBody>
        </p:sp>
        <p:sp>
          <p:nvSpPr>
            <p:cNvPr id="17" name="TextBox 24">
              <a:extLst>
                <a:ext uri="{FF2B5EF4-FFF2-40B4-BE49-F238E27FC236}">
                  <a16:creationId xmlns:a16="http://schemas.microsoft.com/office/drawing/2014/main" id="{5F977317-464A-48D0-99CF-4882B9021DB4}"/>
                </a:ext>
              </a:extLst>
            </p:cNvPr>
            <p:cNvSpPr txBox="1"/>
            <p:nvPr/>
          </p:nvSpPr>
          <p:spPr>
            <a:xfrm>
              <a:off x="1844765" y="3312468"/>
              <a:ext cx="685800" cy="46166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58A517"/>
                  </a:solidFill>
                  <a:uFillTx/>
                  <a:latin typeface="Arial" pitchFamily="34"/>
                  <a:cs typeface="Arial" pitchFamily="34"/>
                </a:rPr>
                <a:t>1</a:t>
              </a:r>
            </a:p>
          </p:txBody>
        </p:sp>
      </p:grpSp>
      <p:grpSp>
        <p:nvGrpSpPr>
          <p:cNvPr id="18" name="Group 7">
            <a:extLst>
              <a:ext uri="{FF2B5EF4-FFF2-40B4-BE49-F238E27FC236}">
                <a16:creationId xmlns:a16="http://schemas.microsoft.com/office/drawing/2014/main" id="{5BA13D73-40B8-41B7-8CB0-89B3DC4D5A69}"/>
              </a:ext>
            </a:extLst>
          </p:cNvPr>
          <p:cNvGrpSpPr/>
          <p:nvPr/>
        </p:nvGrpSpPr>
        <p:grpSpPr>
          <a:xfrm>
            <a:off x="5743218" y="3200400"/>
            <a:ext cx="685800" cy="685800"/>
            <a:chOff x="5743218" y="3200400"/>
            <a:chExt cx="685800" cy="685800"/>
          </a:xfrm>
        </p:grpSpPr>
        <p:sp>
          <p:nvSpPr>
            <p:cNvPr id="19" name="Oval 22">
              <a:extLst>
                <a:ext uri="{FF2B5EF4-FFF2-40B4-BE49-F238E27FC236}">
                  <a16:creationId xmlns:a16="http://schemas.microsoft.com/office/drawing/2014/main" id="{6C4BAAA2-22D6-4F14-9F41-9C83891F3572}"/>
                </a:ext>
              </a:extLst>
            </p:cNvPr>
            <p:cNvSpPr/>
            <p:nvPr/>
          </p:nvSpPr>
          <p:spPr>
            <a:xfrm>
              <a:off x="5743218" y="3200400"/>
              <a:ext cx="685800" cy="6858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a:solidFill>
                <a:srgbClr val="58A517"/>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Arial"/>
              </a:endParaRPr>
            </a:p>
          </p:txBody>
        </p:sp>
        <p:sp>
          <p:nvSpPr>
            <p:cNvPr id="20" name="TextBox 25">
              <a:extLst>
                <a:ext uri="{FF2B5EF4-FFF2-40B4-BE49-F238E27FC236}">
                  <a16:creationId xmlns:a16="http://schemas.microsoft.com/office/drawing/2014/main" id="{62730861-AB38-43C4-9E5B-9237CAD4F3F2}"/>
                </a:ext>
              </a:extLst>
            </p:cNvPr>
            <p:cNvSpPr txBox="1"/>
            <p:nvPr/>
          </p:nvSpPr>
          <p:spPr>
            <a:xfrm>
              <a:off x="5743218" y="3312468"/>
              <a:ext cx="685800" cy="46166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58A517"/>
                  </a:solidFill>
                  <a:uFillTx/>
                  <a:latin typeface="Arial" pitchFamily="34"/>
                  <a:cs typeface="Arial" pitchFamily="34"/>
                </a:rPr>
                <a:t>2</a:t>
              </a:r>
            </a:p>
          </p:txBody>
        </p:sp>
      </p:grpSp>
      <p:grpSp>
        <p:nvGrpSpPr>
          <p:cNvPr id="21" name="Group 8">
            <a:extLst>
              <a:ext uri="{FF2B5EF4-FFF2-40B4-BE49-F238E27FC236}">
                <a16:creationId xmlns:a16="http://schemas.microsoft.com/office/drawing/2014/main" id="{45F9C096-B2B7-482C-B000-092B8D346C52}"/>
              </a:ext>
            </a:extLst>
          </p:cNvPr>
          <p:cNvGrpSpPr/>
          <p:nvPr/>
        </p:nvGrpSpPr>
        <p:grpSpPr>
          <a:xfrm>
            <a:off x="9623337" y="3200400"/>
            <a:ext cx="685800" cy="685800"/>
            <a:chOff x="9623337" y="3200400"/>
            <a:chExt cx="685800" cy="685800"/>
          </a:xfrm>
        </p:grpSpPr>
        <p:sp>
          <p:nvSpPr>
            <p:cNvPr id="22" name="Oval 23">
              <a:extLst>
                <a:ext uri="{FF2B5EF4-FFF2-40B4-BE49-F238E27FC236}">
                  <a16:creationId xmlns:a16="http://schemas.microsoft.com/office/drawing/2014/main" id="{65E1AFA8-15A2-4A64-B855-D2897D0D8774}"/>
                </a:ext>
              </a:extLst>
            </p:cNvPr>
            <p:cNvSpPr/>
            <p:nvPr/>
          </p:nvSpPr>
          <p:spPr>
            <a:xfrm>
              <a:off x="9623337" y="3200400"/>
              <a:ext cx="685800" cy="6858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a:solidFill>
                <a:srgbClr val="58A517"/>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Arial"/>
              </a:endParaRPr>
            </a:p>
          </p:txBody>
        </p:sp>
        <p:sp>
          <p:nvSpPr>
            <p:cNvPr id="23" name="TextBox 26">
              <a:extLst>
                <a:ext uri="{FF2B5EF4-FFF2-40B4-BE49-F238E27FC236}">
                  <a16:creationId xmlns:a16="http://schemas.microsoft.com/office/drawing/2014/main" id="{19D7F441-DA9E-4028-8EA1-1B94728CA295}"/>
                </a:ext>
              </a:extLst>
            </p:cNvPr>
            <p:cNvSpPr txBox="1"/>
            <p:nvPr/>
          </p:nvSpPr>
          <p:spPr>
            <a:xfrm>
              <a:off x="9623337" y="3312468"/>
              <a:ext cx="685800" cy="46166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58A517"/>
                  </a:solidFill>
                  <a:uFillTx/>
                  <a:latin typeface="Arial" pitchFamily="34"/>
                  <a:cs typeface="Arial" pitchFamily="34"/>
                </a:rPr>
                <a:t>3</a:t>
              </a:r>
            </a:p>
          </p:txBody>
        </p:sp>
      </p:grpSp>
      <p:pic>
        <p:nvPicPr>
          <p:cNvPr id="25" name="Bild 2">
            <a:extLst>
              <a:ext uri="{FF2B5EF4-FFF2-40B4-BE49-F238E27FC236}">
                <a16:creationId xmlns:a16="http://schemas.microsoft.com/office/drawing/2014/main" id="{34389EB4-F1A8-456B-9CAB-C6274B8E8FCC}"/>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72700" y="6288682"/>
            <a:ext cx="1027593" cy="556610"/>
          </a:xfrm>
          <a:prstGeom prst="rect">
            <a:avLst/>
          </a:prstGeom>
          <a:noFill/>
          <a:ln>
            <a:noFill/>
          </a:ln>
        </p:spPr>
      </p:pic>
    </p:spTree>
    <p:extLst>
      <p:ext uri="{BB962C8B-B14F-4D97-AF65-F5344CB8AC3E}">
        <p14:creationId xmlns:p14="http://schemas.microsoft.com/office/powerpoint/2010/main" val="163618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3 column with images">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8BDC23D1-6EC6-4442-8A55-2CC485E4989B}"/>
              </a:ext>
            </a:extLst>
          </p:cNvPr>
          <p:cNvSpPr txBox="1">
            <a:spLocks noGrp="1"/>
          </p:cNvSpPr>
          <p:nvPr>
            <p:ph type="sldNum" sz="quarter" idx="8"/>
          </p:nvPr>
        </p:nvSpPr>
        <p:spPr>
          <a:xfrm>
            <a:off x="9216191" y="6384423"/>
            <a:ext cx="2743200" cy="365129"/>
          </a:xfrm>
        </p:spPr>
        <p:txBody>
          <a:bodyPr/>
          <a:lstStyle>
            <a:lvl1pPr>
              <a:defRPr>
                <a:solidFill>
                  <a:srgbClr val="606265"/>
                </a:solidFill>
              </a:defRPr>
            </a:lvl1pPr>
          </a:lstStyle>
          <a:p>
            <a:pPr lvl="0"/>
            <a:fld id="{EB57158F-0BB0-4B2C-B526-824A5E796E66}" type="slidenum">
              <a:t>‹Nr.›</a:t>
            </a:fld>
            <a:endParaRPr lang="en-US" dirty="0"/>
          </a:p>
        </p:txBody>
      </p:sp>
      <p:sp>
        <p:nvSpPr>
          <p:cNvPr id="3" name="Rectangle 1">
            <a:extLst>
              <a:ext uri="{FF2B5EF4-FFF2-40B4-BE49-F238E27FC236}">
                <a16:creationId xmlns:a16="http://schemas.microsoft.com/office/drawing/2014/main" id="{9C582BDA-B69C-4F79-BB0E-A18F0C04A694}"/>
              </a:ext>
            </a:extLst>
          </p:cNvPr>
          <p:cNvSpPr/>
          <p:nvPr/>
        </p:nvSpPr>
        <p:spPr>
          <a:xfrm>
            <a:off x="495303" y="3047996"/>
            <a:ext cx="3384724" cy="3171568"/>
          </a:xfrm>
          <a:prstGeom prst="rect">
            <a:avLst/>
          </a:prstGeom>
          <a:solidFill>
            <a:srgbClr val="DEDFDF"/>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Arial"/>
            </a:endParaRPr>
          </a:p>
        </p:txBody>
      </p:sp>
      <p:sp>
        <p:nvSpPr>
          <p:cNvPr id="4" name="Rectangle 5">
            <a:extLst>
              <a:ext uri="{FF2B5EF4-FFF2-40B4-BE49-F238E27FC236}">
                <a16:creationId xmlns:a16="http://schemas.microsoft.com/office/drawing/2014/main" id="{04160B42-ED99-4E6D-A4A2-CEBCA225B69A}"/>
              </a:ext>
            </a:extLst>
          </p:cNvPr>
          <p:cNvSpPr/>
          <p:nvPr/>
        </p:nvSpPr>
        <p:spPr>
          <a:xfrm>
            <a:off x="4393756" y="3047996"/>
            <a:ext cx="3384724" cy="3171568"/>
          </a:xfrm>
          <a:prstGeom prst="rect">
            <a:avLst/>
          </a:prstGeom>
          <a:solidFill>
            <a:srgbClr val="DEDFDF"/>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Arial"/>
            </a:endParaRPr>
          </a:p>
        </p:txBody>
      </p:sp>
      <p:sp>
        <p:nvSpPr>
          <p:cNvPr id="5" name="Rectangle 6">
            <a:extLst>
              <a:ext uri="{FF2B5EF4-FFF2-40B4-BE49-F238E27FC236}">
                <a16:creationId xmlns:a16="http://schemas.microsoft.com/office/drawing/2014/main" id="{E851E3AF-CE11-47E3-BF16-0866E3C359FA}"/>
              </a:ext>
            </a:extLst>
          </p:cNvPr>
          <p:cNvSpPr/>
          <p:nvPr/>
        </p:nvSpPr>
        <p:spPr>
          <a:xfrm>
            <a:off x="8273875" y="3047996"/>
            <a:ext cx="3384724" cy="3171568"/>
          </a:xfrm>
          <a:prstGeom prst="rect">
            <a:avLst/>
          </a:prstGeom>
          <a:solidFill>
            <a:srgbClr val="DEDFDF"/>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Arial"/>
            </a:endParaRPr>
          </a:p>
        </p:txBody>
      </p:sp>
      <p:sp>
        <p:nvSpPr>
          <p:cNvPr id="6" name="Text Placeholder 13">
            <a:extLst>
              <a:ext uri="{FF2B5EF4-FFF2-40B4-BE49-F238E27FC236}">
                <a16:creationId xmlns:a16="http://schemas.microsoft.com/office/drawing/2014/main" id="{65D993E7-17FA-44F9-BC5F-E0B1E41D7DED}"/>
              </a:ext>
            </a:extLst>
          </p:cNvPr>
          <p:cNvSpPr txBox="1">
            <a:spLocks noGrp="1"/>
          </p:cNvSpPr>
          <p:nvPr>
            <p:ph type="body" idx="4294967295"/>
          </p:nvPr>
        </p:nvSpPr>
        <p:spPr>
          <a:xfrm>
            <a:off x="625559" y="3962396"/>
            <a:ext cx="3124203" cy="457200"/>
          </a:xfrm>
        </p:spPr>
        <p:txBody>
          <a:bodyPr/>
          <a:lstStyle>
            <a:lvl1pPr marL="0" indent="0">
              <a:buNone/>
              <a:defRPr sz="1400" b="1" cap="all"/>
            </a:lvl1pPr>
          </a:lstStyle>
          <a:p>
            <a:pPr lvl="0"/>
            <a:r>
              <a:rPr lang="en-US"/>
              <a:t>Click to edit Master text styles</a:t>
            </a:r>
          </a:p>
        </p:txBody>
      </p:sp>
      <p:sp>
        <p:nvSpPr>
          <p:cNvPr id="7" name="Text Placeholder 13">
            <a:extLst>
              <a:ext uri="{FF2B5EF4-FFF2-40B4-BE49-F238E27FC236}">
                <a16:creationId xmlns:a16="http://schemas.microsoft.com/office/drawing/2014/main" id="{1FA54B8F-57B9-44E5-9804-F58320C60A49}"/>
              </a:ext>
            </a:extLst>
          </p:cNvPr>
          <p:cNvSpPr txBox="1">
            <a:spLocks noGrp="1"/>
          </p:cNvSpPr>
          <p:nvPr>
            <p:ph type="body" idx="4294967295"/>
          </p:nvPr>
        </p:nvSpPr>
        <p:spPr>
          <a:xfrm>
            <a:off x="4524012" y="3962396"/>
            <a:ext cx="3124203" cy="457200"/>
          </a:xfrm>
        </p:spPr>
        <p:txBody>
          <a:bodyPr/>
          <a:lstStyle>
            <a:lvl1pPr marL="0" indent="0">
              <a:buNone/>
              <a:defRPr sz="1400" b="1" cap="all"/>
            </a:lvl1pPr>
          </a:lstStyle>
          <a:p>
            <a:pPr lvl="0"/>
            <a:r>
              <a:rPr lang="en-US"/>
              <a:t>Click to edit Master text styles</a:t>
            </a:r>
          </a:p>
        </p:txBody>
      </p:sp>
      <p:sp>
        <p:nvSpPr>
          <p:cNvPr id="8" name="Text Placeholder 13">
            <a:extLst>
              <a:ext uri="{FF2B5EF4-FFF2-40B4-BE49-F238E27FC236}">
                <a16:creationId xmlns:a16="http://schemas.microsoft.com/office/drawing/2014/main" id="{1E24063A-6039-4AD4-8801-8EDE37CACA8B}"/>
              </a:ext>
            </a:extLst>
          </p:cNvPr>
          <p:cNvSpPr txBox="1">
            <a:spLocks noGrp="1"/>
          </p:cNvSpPr>
          <p:nvPr>
            <p:ph type="body" idx="4294967295"/>
          </p:nvPr>
        </p:nvSpPr>
        <p:spPr>
          <a:xfrm>
            <a:off x="8404140" y="3962396"/>
            <a:ext cx="3124203" cy="457200"/>
          </a:xfrm>
        </p:spPr>
        <p:txBody>
          <a:bodyPr/>
          <a:lstStyle>
            <a:lvl1pPr marL="0" indent="0">
              <a:buNone/>
              <a:defRPr sz="1400" b="1" cap="all"/>
            </a:lvl1pPr>
          </a:lstStyle>
          <a:p>
            <a:pPr lvl="0"/>
            <a:r>
              <a:rPr lang="en-US"/>
              <a:t>Click to edit Master text styles</a:t>
            </a:r>
          </a:p>
        </p:txBody>
      </p:sp>
      <p:sp>
        <p:nvSpPr>
          <p:cNvPr id="9" name="Text Placeholder 17">
            <a:extLst>
              <a:ext uri="{FF2B5EF4-FFF2-40B4-BE49-F238E27FC236}">
                <a16:creationId xmlns:a16="http://schemas.microsoft.com/office/drawing/2014/main" id="{D2F272D6-63A8-482B-A2DC-0D9258F016B9}"/>
              </a:ext>
            </a:extLst>
          </p:cNvPr>
          <p:cNvSpPr txBox="1">
            <a:spLocks noGrp="1"/>
          </p:cNvSpPr>
          <p:nvPr>
            <p:ph type="body" idx="4294967295"/>
          </p:nvPr>
        </p:nvSpPr>
        <p:spPr>
          <a:xfrm>
            <a:off x="625559" y="4495803"/>
            <a:ext cx="3124203" cy="1676396"/>
          </a:xfrm>
        </p:spPr>
        <p:txBody>
          <a:bodyPr/>
          <a:lstStyle>
            <a:lvl1pPr marL="0" indent="0">
              <a:buNone/>
              <a:defRPr sz="1200"/>
            </a:lvl1pPr>
          </a:lstStyle>
          <a:p>
            <a:pPr lvl="0"/>
            <a:r>
              <a:rPr lang="en-US"/>
              <a:t>Click to edit Master text styles</a:t>
            </a:r>
          </a:p>
        </p:txBody>
      </p:sp>
      <p:sp>
        <p:nvSpPr>
          <p:cNvPr id="10" name="Text Placeholder 17">
            <a:extLst>
              <a:ext uri="{FF2B5EF4-FFF2-40B4-BE49-F238E27FC236}">
                <a16:creationId xmlns:a16="http://schemas.microsoft.com/office/drawing/2014/main" id="{F0BDF4F8-BF6F-459E-A1FF-D71FD4B4B93E}"/>
              </a:ext>
            </a:extLst>
          </p:cNvPr>
          <p:cNvSpPr txBox="1">
            <a:spLocks noGrp="1"/>
          </p:cNvSpPr>
          <p:nvPr>
            <p:ph type="body" idx="4294967295"/>
          </p:nvPr>
        </p:nvSpPr>
        <p:spPr>
          <a:xfrm>
            <a:off x="4524012" y="4495803"/>
            <a:ext cx="3124203" cy="1676396"/>
          </a:xfrm>
        </p:spPr>
        <p:txBody>
          <a:bodyPr/>
          <a:lstStyle>
            <a:lvl1pPr marL="0" indent="0">
              <a:buNone/>
              <a:defRPr sz="1200"/>
            </a:lvl1pPr>
          </a:lstStyle>
          <a:p>
            <a:pPr lvl="0"/>
            <a:r>
              <a:rPr lang="en-US"/>
              <a:t>Click to edit Master text styles</a:t>
            </a:r>
          </a:p>
        </p:txBody>
      </p:sp>
      <p:sp>
        <p:nvSpPr>
          <p:cNvPr id="11" name="Text Placeholder 17">
            <a:extLst>
              <a:ext uri="{FF2B5EF4-FFF2-40B4-BE49-F238E27FC236}">
                <a16:creationId xmlns:a16="http://schemas.microsoft.com/office/drawing/2014/main" id="{B4B7B20B-0895-4A38-8EA5-579A68367D22}"/>
              </a:ext>
            </a:extLst>
          </p:cNvPr>
          <p:cNvSpPr txBox="1">
            <a:spLocks noGrp="1"/>
          </p:cNvSpPr>
          <p:nvPr>
            <p:ph type="body" idx="4294967295"/>
          </p:nvPr>
        </p:nvSpPr>
        <p:spPr>
          <a:xfrm>
            <a:off x="8404140" y="4495803"/>
            <a:ext cx="3124203" cy="1676396"/>
          </a:xfrm>
        </p:spPr>
        <p:txBody>
          <a:bodyPr/>
          <a:lstStyle>
            <a:lvl1pPr marL="0" indent="0">
              <a:buNone/>
              <a:defRPr sz="1200"/>
            </a:lvl1pPr>
          </a:lstStyle>
          <a:p>
            <a:pPr lvl="0"/>
            <a:r>
              <a:rPr lang="en-US"/>
              <a:t>Click to edit Master text styles</a:t>
            </a:r>
          </a:p>
        </p:txBody>
      </p:sp>
      <p:grpSp>
        <p:nvGrpSpPr>
          <p:cNvPr id="12" name="Group 2">
            <a:extLst>
              <a:ext uri="{FF2B5EF4-FFF2-40B4-BE49-F238E27FC236}">
                <a16:creationId xmlns:a16="http://schemas.microsoft.com/office/drawing/2014/main" id="{ABE9FA38-2A11-4755-9353-8499E7652C02}"/>
              </a:ext>
            </a:extLst>
          </p:cNvPr>
          <p:cNvGrpSpPr/>
          <p:nvPr/>
        </p:nvGrpSpPr>
        <p:grpSpPr>
          <a:xfrm>
            <a:off x="1844765" y="3200400"/>
            <a:ext cx="685800" cy="685800"/>
            <a:chOff x="1844765" y="3200400"/>
            <a:chExt cx="685800" cy="685800"/>
          </a:xfrm>
        </p:grpSpPr>
        <p:sp>
          <p:nvSpPr>
            <p:cNvPr id="13" name="Oval 21">
              <a:extLst>
                <a:ext uri="{FF2B5EF4-FFF2-40B4-BE49-F238E27FC236}">
                  <a16:creationId xmlns:a16="http://schemas.microsoft.com/office/drawing/2014/main" id="{B8B4DAFF-CB89-4EAF-BFB4-845A9352C9EE}"/>
                </a:ext>
              </a:extLst>
            </p:cNvPr>
            <p:cNvSpPr/>
            <p:nvPr/>
          </p:nvSpPr>
          <p:spPr>
            <a:xfrm>
              <a:off x="1844765" y="3200400"/>
              <a:ext cx="685800" cy="6858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a:solidFill>
                <a:srgbClr val="58A517"/>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Arial"/>
              </a:endParaRPr>
            </a:p>
          </p:txBody>
        </p:sp>
        <p:sp>
          <p:nvSpPr>
            <p:cNvPr id="14" name="TextBox 24">
              <a:extLst>
                <a:ext uri="{FF2B5EF4-FFF2-40B4-BE49-F238E27FC236}">
                  <a16:creationId xmlns:a16="http://schemas.microsoft.com/office/drawing/2014/main" id="{BEF9A94D-2C12-48F1-A218-212B6FF60E81}"/>
                </a:ext>
              </a:extLst>
            </p:cNvPr>
            <p:cNvSpPr txBox="1"/>
            <p:nvPr/>
          </p:nvSpPr>
          <p:spPr>
            <a:xfrm>
              <a:off x="1844765" y="3312468"/>
              <a:ext cx="685800" cy="46166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58A517"/>
                  </a:solidFill>
                  <a:uFillTx/>
                  <a:latin typeface="Arial" pitchFamily="34"/>
                  <a:cs typeface="Arial" pitchFamily="34"/>
                </a:rPr>
                <a:t>1</a:t>
              </a:r>
            </a:p>
          </p:txBody>
        </p:sp>
      </p:grpSp>
      <p:grpSp>
        <p:nvGrpSpPr>
          <p:cNvPr id="15" name="Group 7">
            <a:extLst>
              <a:ext uri="{FF2B5EF4-FFF2-40B4-BE49-F238E27FC236}">
                <a16:creationId xmlns:a16="http://schemas.microsoft.com/office/drawing/2014/main" id="{4E050CB4-0269-452C-B5AF-66EEB3C90960}"/>
              </a:ext>
            </a:extLst>
          </p:cNvPr>
          <p:cNvGrpSpPr/>
          <p:nvPr/>
        </p:nvGrpSpPr>
        <p:grpSpPr>
          <a:xfrm>
            <a:off x="5743218" y="3200400"/>
            <a:ext cx="685800" cy="685800"/>
            <a:chOff x="5743218" y="3200400"/>
            <a:chExt cx="685800" cy="685800"/>
          </a:xfrm>
        </p:grpSpPr>
        <p:sp>
          <p:nvSpPr>
            <p:cNvPr id="16" name="Oval 22">
              <a:extLst>
                <a:ext uri="{FF2B5EF4-FFF2-40B4-BE49-F238E27FC236}">
                  <a16:creationId xmlns:a16="http://schemas.microsoft.com/office/drawing/2014/main" id="{73C7D78F-036D-4AE4-9ED9-7FFAD0821F43}"/>
                </a:ext>
              </a:extLst>
            </p:cNvPr>
            <p:cNvSpPr/>
            <p:nvPr/>
          </p:nvSpPr>
          <p:spPr>
            <a:xfrm>
              <a:off x="5743218" y="3200400"/>
              <a:ext cx="685800" cy="6858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a:solidFill>
                <a:srgbClr val="58A517"/>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Arial"/>
              </a:endParaRPr>
            </a:p>
          </p:txBody>
        </p:sp>
        <p:sp>
          <p:nvSpPr>
            <p:cNvPr id="17" name="TextBox 25">
              <a:extLst>
                <a:ext uri="{FF2B5EF4-FFF2-40B4-BE49-F238E27FC236}">
                  <a16:creationId xmlns:a16="http://schemas.microsoft.com/office/drawing/2014/main" id="{DDB64596-27A3-49D6-B5D1-C9ACB6382D99}"/>
                </a:ext>
              </a:extLst>
            </p:cNvPr>
            <p:cNvSpPr txBox="1"/>
            <p:nvPr/>
          </p:nvSpPr>
          <p:spPr>
            <a:xfrm>
              <a:off x="5743218" y="3312468"/>
              <a:ext cx="685800" cy="46166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58A517"/>
                  </a:solidFill>
                  <a:uFillTx/>
                  <a:latin typeface="Arial" pitchFamily="34"/>
                  <a:cs typeface="Arial" pitchFamily="34"/>
                </a:rPr>
                <a:t>2</a:t>
              </a:r>
            </a:p>
          </p:txBody>
        </p:sp>
      </p:grpSp>
      <p:grpSp>
        <p:nvGrpSpPr>
          <p:cNvPr id="18" name="Group 8">
            <a:extLst>
              <a:ext uri="{FF2B5EF4-FFF2-40B4-BE49-F238E27FC236}">
                <a16:creationId xmlns:a16="http://schemas.microsoft.com/office/drawing/2014/main" id="{104DCD73-A6F6-4FD0-A8DD-63E1084C2BA8}"/>
              </a:ext>
            </a:extLst>
          </p:cNvPr>
          <p:cNvGrpSpPr/>
          <p:nvPr/>
        </p:nvGrpSpPr>
        <p:grpSpPr>
          <a:xfrm>
            <a:off x="9623337" y="3200400"/>
            <a:ext cx="685800" cy="685800"/>
            <a:chOff x="9623337" y="3200400"/>
            <a:chExt cx="685800" cy="685800"/>
          </a:xfrm>
        </p:grpSpPr>
        <p:sp>
          <p:nvSpPr>
            <p:cNvPr id="19" name="Oval 23">
              <a:extLst>
                <a:ext uri="{FF2B5EF4-FFF2-40B4-BE49-F238E27FC236}">
                  <a16:creationId xmlns:a16="http://schemas.microsoft.com/office/drawing/2014/main" id="{43494CB8-CC28-4E2F-A72C-0422690E7979}"/>
                </a:ext>
              </a:extLst>
            </p:cNvPr>
            <p:cNvSpPr/>
            <p:nvPr/>
          </p:nvSpPr>
          <p:spPr>
            <a:xfrm>
              <a:off x="9623337" y="3200400"/>
              <a:ext cx="685800" cy="6858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a:solidFill>
                <a:srgbClr val="58A517"/>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Arial"/>
              </a:endParaRPr>
            </a:p>
          </p:txBody>
        </p:sp>
        <p:sp>
          <p:nvSpPr>
            <p:cNvPr id="20" name="TextBox 26">
              <a:extLst>
                <a:ext uri="{FF2B5EF4-FFF2-40B4-BE49-F238E27FC236}">
                  <a16:creationId xmlns:a16="http://schemas.microsoft.com/office/drawing/2014/main" id="{C63DB2BF-7087-47FA-8B9A-E8C641DC9CC1}"/>
                </a:ext>
              </a:extLst>
            </p:cNvPr>
            <p:cNvSpPr txBox="1"/>
            <p:nvPr/>
          </p:nvSpPr>
          <p:spPr>
            <a:xfrm>
              <a:off x="9623337" y="3312468"/>
              <a:ext cx="685800" cy="46166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58A517"/>
                  </a:solidFill>
                  <a:uFillTx/>
                  <a:latin typeface="Arial" pitchFamily="34"/>
                  <a:cs typeface="Arial" pitchFamily="34"/>
                </a:rPr>
                <a:t>3</a:t>
              </a:r>
            </a:p>
          </p:txBody>
        </p:sp>
      </p:grpSp>
      <p:sp>
        <p:nvSpPr>
          <p:cNvPr id="21" name="Title 1">
            <a:extLst>
              <a:ext uri="{FF2B5EF4-FFF2-40B4-BE49-F238E27FC236}">
                <a16:creationId xmlns:a16="http://schemas.microsoft.com/office/drawing/2014/main" id="{90A08FFF-4D7C-426D-8B4E-3DB6A8CAF00C}"/>
              </a:ext>
            </a:extLst>
          </p:cNvPr>
          <p:cNvSpPr txBox="1">
            <a:spLocks noGrp="1"/>
          </p:cNvSpPr>
          <p:nvPr>
            <p:ph type="title"/>
          </p:nvPr>
        </p:nvSpPr>
        <p:spPr/>
        <p:txBody>
          <a:bodyPr/>
          <a:lstStyle>
            <a:lvl1pPr>
              <a:defRPr/>
            </a:lvl1pPr>
          </a:lstStyle>
          <a:p>
            <a:pPr lvl="0"/>
            <a:r>
              <a:rPr lang="en-US"/>
              <a:t>CLICK TO EDIT MASTER TITLE STYLE</a:t>
            </a:r>
          </a:p>
        </p:txBody>
      </p:sp>
      <p:sp>
        <p:nvSpPr>
          <p:cNvPr id="22" name="Text Placeholder 7">
            <a:extLst>
              <a:ext uri="{FF2B5EF4-FFF2-40B4-BE49-F238E27FC236}">
                <a16:creationId xmlns:a16="http://schemas.microsoft.com/office/drawing/2014/main" id="{B7C10516-42A7-42C7-A692-6F34D54B76EE}"/>
              </a:ext>
            </a:extLst>
          </p:cNvPr>
          <p:cNvSpPr txBox="1">
            <a:spLocks noGrp="1"/>
          </p:cNvSpPr>
          <p:nvPr>
            <p:ph type="body" idx="4294967295"/>
          </p:nvPr>
        </p:nvSpPr>
        <p:spPr>
          <a:xfrm>
            <a:off x="490822" y="1223960"/>
            <a:ext cx="11167777" cy="563645"/>
          </a:xfrm>
        </p:spPr>
        <p:txBody>
          <a:bodyPr/>
          <a:lstStyle>
            <a:lvl1pPr marL="0" indent="0">
              <a:buNone/>
              <a:defRPr sz="2000"/>
            </a:lvl1pPr>
          </a:lstStyle>
          <a:p>
            <a:pPr lvl="0"/>
            <a:r>
              <a:rPr lang="en-US"/>
              <a:t>Click to edit Master text styles</a:t>
            </a:r>
          </a:p>
        </p:txBody>
      </p:sp>
      <p:pic>
        <p:nvPicPr>
          <p:cNvPr id="24" name="Bild 2">
            <a:extLst>
              <a:ext uri="{FF2B5EF4-FFF2-40B4-BE49-F238E27FC236}">
                <a16:creationId xmlns:a16="http://schemas.microsoft.com/office/drawing/2014/main" id="{24F495D4-F1CF-43B5-AE3D-20F444AEAEA1}"/>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72700" y="6288682"/>
            <a:ext cx="1027593" cy="556610"/>
          </a:xfrm>
          <a:prstGeom prst="rect">
            <a:avLst/>
          </a:prstGeom>
          <a:noFill/>
          <a:ln>
            <a:noFill/>
          </a:ln>
        </p:spPr>
      </p:pic>
    </p:spTree>
    <p:extLst>
      <p:ext uri="{BB962C8B-B14F-4D97-AF65-F5344CB8AC3E}">
        <p14:creationId xmlns:p14="http://schemas.microsoft.com/office/powerpoint/2010/main" val="1505115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4772EFE3-263F-45DA-BBD2-6FA017019807}"/>
              </a:ext>
            </a:extLst>
          </p:cNvPr>
          <p:cNvSpPr txBox="1">
            <a:spLocks noGrp="1"/>
          </p:cNvSpPr>
          <p:nvPr>
            <p:ph type="pic" idx="4294967295"/>
          </p:nvPr>
        </p:nvSpPr>
        <p:spPr>
          <a:xfrm>
            <a:off x="495303" y="885568"/>
            <a:ext cx="2487168" cy="2362196"/>
          </a:xfrm>
          <a:solidFill>
            <a:srgbClr val="ACAFAF"/>
          </a:solidFill>
        </p:spPr>
        <p:txBody>
          <a:bodyPr anchorCtr="1"/>
          <a:lstStyle>
            <a:lvl1pPr marL="0" indent="0" algn="ctr">
              <a:buNone/>
              <a:defRPr sz="1600">
                <a:solidFill>
                  <a:srgbClr val="007AC8"/>
                </a:solidFill>
              </a:defRPr>
            </a:lvl1pPr>
          </a:lstStyle>
          <a:p>
            <a:pPr lvl="0"/>
            <a:r>
              <a:rPr lang="en-US" dirty="0"/>
              <a:t>Insert Picture: </a:t>
            </a:r>
            <a:br>
              <a:rPr lang="en-US" dirty="0"/>
            </a:br>
            <a:r>
              <a:rPr lang="en-US" dirty="0"/>
              <a:t>1. Click picture icon </a:t>
            </a:r>
            <a:br>
              <a:rPr lang="en-US" dirty="0"/>
            </a:br>
            <a:r>
              <a:rPr lang="en-US" dirty="0"/>
              <a:t>2. Select/place picture</a:t>
            </a:r>
            <a:br>
              <a:rPr lang="en-US" dirty="0"/>
            </a:br>
            <a:r>
              <a:rPr lang="en-US" dirty="0"/>
              <a:t>3. Send to back</a:t>
            </a:r>
          </a:p>
        </p:txBody>
      </p:sp>
      <p:sp>
        <p:nvSpPr>
          <p:cNvPr id="3" name="Slide Number Placeholder 3">
            <a:extLst>
              <a:ext uri="{FF2B5EF4-FFF2-40B4-BE49-F238E27FC236}">
                <a16:creationId xmlns:a16="http://schemas.microsoft.com/office/drawing/2014/main" id="{886C860F-156E-4098-829E-424A50EDDD2E}"/>
              </a:ext>
            </a:extLst>
          </p:cNvPr>
          <p:cNvSpPr txBox="1">
            <a:spLocks noGrp="1"/>
          </p:cNvSpPr>
          <p:nvPr>
            <p:ph type="sldNum" sz="quarter" idx="8"/>
          </p:nvPr>
        </p:nvSpPr>
        <p:spPr>
          <a:xfrm>
            <a:off x="9216191" y="6384423"/>
            <a:ext cx="2743200" cy="365129"/>
          </a:xfrm>
        </p:spPr>
        <p:txBody>
          <a:bodyPr/>
          <a:lstStyle>
            <a:lvl1pPr>
              <a:defRPr>
                <a:solidFill>
                  <a:srgbClr val="606265"/>
                </a:solidFill>
              </a:defRPr>
            </a:lvl1pPr>
          </a:lstStyle>
          <a:p>
            <a:pPr lvl="0"/>
            <a:fld id="{E02F18DF-71FE-4B8B-B2DC-D56FBB2730BA}" type="slidenum">
              <a:t>‹Nr.›</a:t>
            </a:fld>
            <a:endParaRPr lang="en-US" dirty="0"/>
          </a:p>
        </p:txBody>
      </p:sp>
      <p:sp>
        <p:nvSpPr>
          <p:cNvPr id="4" name="Rectangle 1">
            <a:extLst>
              <a:ext uri="{FF2B5EF4-FFF2-40B4-BE49-F238E27FC236}">
                <a16:creationId xmlns:a16="http://schemas.microsoft.com/office/drawing/2014/main" id="{DBE10EBE-8EF0-4A83-B6A6-07377BFE90CA}"/>
              </a:ext>
            </a:extLst>
          </p:cNvPr>
          <p:cNvSpPr/>
          <p:nvPr/>
        </p:nvSpPr>
        <p:spPr>
          <a:xfrm>
            <a:off x="495303" y="3200400"/>
            <a:ext cx="2490185" cy="2333365"/>
          </a:xfrm>
          <a:prstGeom prst="rect">
            <a:avLst/>
          </a:prstGeom>
          <a:solidFill>
            <a:srgbClr val="DEDFDF"/>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Arial"/>
            </a:endParaRPr>
          </a:p>
        </p:txBody>
      </p:sp>
      <p:sp>
        <p:nvSpPr>
          <p:cNvPr id="5" name="Rectangle 5">
            <a:extLst>
              <a:ext uri="{FF2B5EF4-FFF2-40B4-BE49-F238E27FC236}">
                <a16:creationId xmlns:a16="http://schemas.microsoft.com/office/drawing/2014/main" id="{D7C76579-F0CF-48E4-9279-8286D03FCD70}"/>
              </a:ext>
            </a:extLst>
          </p:cNvPr>
          <p:cNvSpPr/>
          <p:nvPr/>
        </p:nvSpPr>
        <p:spPr>
          <a:xfrm>
            <a:off x="3386334" y="3200400"/>
            <a:ext cx="2490185" cy="2333365"/>
          </a:xfrm>
          <a:prstGeom prst="rect">
            <a:avLst/>
          </a:prstGeom>
          <a:solidFill>
            <a:srgbClr val="DEDFDF"/>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Arial"/>
            </a:endParaRPr>
          </a:p>
        </p:txBody>
      </p:sp>
      <p:sp>
        <p:nvSpPr>
          <p:cNvPr id="6" name="Rectangle 6">
            <a:extLst>
              <a:ext uri="{FF2B5EF4-FFF2-40B4-BE49-F238E27FC236}">
                <a16:creationId xmlns:a16="http://schemas.microsoft.com/office/drawing/2014/main" id="{5188C3C5-3DEA-455C-AC17-B8D47F772DF4}"/>
              </a:ext>
            </a:extLst>
          </p:cNvPr>
          <p:cNvSpPr/>
          <p:nvPr/>
        </p:nvSpPr>
        <p:spPr>
          <a:xfrm>
            <a:off x="9168414" y="3200400"/>
            <a:ext cx="2490185" cy="2333365"/>
          </a:xfrm>
          <a:prstGeom prst="rect">
            <a:avLst/>
          </a:prstGeom>
          <a:solidFill>
            <a:srgbClr val="DEDFDF"/>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Arial"/>
            </a:endParaRPr>
          </a:p>
        </p:txBody>
      </p:sp>
      <p:sp>
        <p:nvSpPr>
          <p:cNvPr id="7" name="Text Placeholder 13">
            <a:extLst>
              <a:ext uri="{FF2B5EF4-FFF2-40B4-BE49-F238E27FC236}">
                <a16:creationId xmlns:a16="http://schemas.microsoft.com/office/drawing/2014/main" id="{58F47352-F2D0-4042-A44F-B3610111B89F}"/>
              </a:ext>
            </a:extLst>
          </p:cNvPr>
          <p:cNvSpPr txBox="1">
            <a:spLocks noGrp="1"/>
          </p:cNvSpPr>
          <p:nvPr>
            <p:ph type="body" idx="4294967295"/>
          </p:nvPr>
        </p:nvSpPr>
        <p:spPr>
          <a:xfrm>
            <a:off x="605378" y="3352803"/>
            <a:ext cx="2270034" cy="457200"/>
          </a:xfrm>
        </p:spPr>
        <p:txBody>
          <a:bodyPr/>
          <a:lstStyle>
            <a:lvl1pPr marL="0" indent="0">
              <a:buNone/>
              <a:defRPr sz="1400" b="1" cap="all"/>
            </a:lvl1pPr>
          </a:lstStyle>
          <a:p>
            <a:pPr lvl="0"/>
            <a:r>
              <a:rPr lang="en-US"/>
              <a:t>Click to edit Master text styles</a:t>
            </a:r>
          </a:p>
        </p:txBody>
      </p:sp>
      <p:sp>
        <p:nvSpPr>
          <p:cNvPr id="8" name="Text Placeholder 17">
            <a:extLst>
              <a:ext uri="{FF2B5EF4-FFF2-40B4-BE49-F238E27FC236}">
                <a16:creationId xmlns:a16="http://schemas.microsoft.com/office/drawing/2014/main" id="{CBC3B47F-7252-4EC6-9CA2-76CA8D97A392}"/>
              </a:ext>
            </a:extLst>
          </p:cNvPr>
          <p:cNvSpPr txBox="1">
            <a:spLocks noGrp="1"/>
          </p:cNvSpPr>
          <p:nvPr>
            <p:ph type="body" idx="4294967295"/>
          </p:nvPr>
        </p:nvSpPr>
        <p:spPr>
          <a:xfrm>
            <a:off x="605378" y="3886200"/>
            <a:ext cx="2270034" cy="1600200"/>
          </a:xfrm>
        </p:spPr>
        <p:txBody>
          <a:bodyPr/>
          <a:lstStyle>
            <a:lvl1pPr marL="0" indent="0">
              <a:buNone/>
              <a:defRPr sz="1200"/>
            </a:lvl1pPr>
          </a:lstStyle>
          <a:p>
            <a:pPr lvl="0"/>
            <a:r>
              <a:rPr lang="en-US"/>
              <a:t>Click to edit Master text styles</a:t>
            </a:r>
          </a:p>
        </p:txBody>
      </p:sp>
      <p:sp>
        <p:nvSpPr>
          <p:cNvPr id="9" name="Rectangle 27">
            <a:extLst>
              <a:ext uri="{FF2B5EF4-FFF2-40B4-BE49-F238E27FC236}">
                <a16:creationId xmlns:a16="http://schemas.microsoft.com/office/drawing/2014/main" id="{29EF5E5E-58CC-4419-8DF5-EB6D3D58197B}"/>
              </a:ext>
            </a:extLst>
          </p:cNvPr>
          <p:cNvSpPr/>
          <p:nvPr/>
        </p:nvSpPr>
        <p:spPr>
          <a:xfrm>
            <a:off x="6277374" y="3200400"/>
            <a:ext cx="2490185" cy="2333365"/>
          </a:xfrm>
          <a:prstGeom prst="rect">
            <a:avLst/>
          </a:prstGeom>
          <a:solidFill>
            <a:srgbClr val="DEDFDF"/>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Arial"/>
            </a:endParaRPr>
          </a:p>
        </p:txBody>
      </p:sp>
      <p:sp>
        <p:nvSpPr>
          <p:cNvPr id="10" name="Text Placeholder 13">
            <a:extLst>
              <a:ext uri="{FF2B5EF4-FFF2-40B4-BE49-F238E27FC236}">
                <a16:creationId xmlns:a16="http://schemas.microsoft.com/office/drawing/2014/main" id="{828C2C0A-967F-4109-A4B5-4F04BEFB891D}"/>
              </a:ext>
            </a:extLst>
          </p:cNvPr>
          <p:cNvSpPr txBox="1">
            <a:spLocks noGrp="1"/>
          </p:cNvSpPr>
          <p:nvPr>
            <p:ph type="body" idx="4294967295"/>
          </p:nvPr>
        </p:nvSpPr>
        <p:spPr>
          <a:xfrm>
            <a:off x="3496409" y="3352803"/>
            <a:ext cx="2270034" cy="457200"/>
          </a:xfrm>
        </p:spPr>
        <p:txBody>
          <a:bodyPr/>
          <a:lstStyle>
            <a:lvl1pPr marL="0" indent="0">
              <a:buNone/>
              <a:defRPr sz="1400" b="1" cap="all"/>
            </a:lvl1pPr>
          </a:lstStyle>
          <a:p>
            <a:pPr lvl="0"/>
            <a:r>
              <a:rPr lang="en-US"/>
              <a:t>Click to edit Master text styles</a:t>
            </a:r>
          </a:p>
        </p:txBody>
      </p:sp>
      <p:sp>
        <p:nvSpPr>
          <p:cNvPr id="11" name="Text Placeholder 17">
            <a:extLst>
              <a:ext uri="{FF2B5EF4-FFF2-40B4-BE49-F238E27FC236}">
                <a16:creationId xmlns:a16="http://schemas.microsoft.com/office/drawing/2014/main" id="{84B3E79F-5896-4927-B8F6-5B165436370F}"/>
              </a:ext>
            </a:extLst>
          </p:cNvPr>
          <p:cNvSpPr txBox="1">
            <a:spLocks noGrp="1"/>
          </p:cNvSpPr>
          <p:nvPr>
            <p:ph type="body" idx="4294967295"/>
          </p:nvPr>
        </p:nvSpPr>
        <p:spPr>
          <a:xfrm>
            <a:off x="3496409" y="3886200"/>
            <a:ext cx="2270034" cy="1600200"/>
          </a:xfrm>
        </p:spPr>
        <p:txBody>
          <a:bodyPr/>
          <a:lstStyle>
            <a:lvl1pPr marL="0" indent="0">
              <a:buNone/>
              <a:defRPr sz="1200"/>
            </a:lvl1pPr>
          </a:lstStyle>
          <a:p>
            <a:pPr lvl="0"/>
            <a:r>
              <a:rPr lang="en-US"/>
              <a:t>Click to edit Master text styles</a:t>
            </a:r>
          </a:p>
        </p:txBody>
      </p:sp>
      <p:sp>
        <p:nvSpPr>
          <p:cNvPr id="12" name="Text Placeholder 13">
            <a:extLst>
              <a:ext uri="{FF2B5EF4-FFF2-40B4-BE49-F238E27FC236}">
                <a16:creationId xmlns:a16="http://schemas.microsoft.com/office/drawing/2014/main" id="{485DE703-16D5-4EE3-9826-14C8CAE4E776}"/>
              </a:ext>
            </a:extLst>
          </p:cNvPr>
          <p:cNvSpPr txBox="1">
            <a:spLocks noGrp="1"/>
          </p:cNvSpPr>
          <p:nvPr>
            <p:ph type="body" idx="4294967295"/>
          </p:nvPr>
        </p:nvSpPr>
        <p:spPr>
          <a:xfrm>
            <a:off x="6387449" y="3352803"/>
            <a:ext cx="2270034" cy="457200"/>
          </a:xfrm>
        </p:spPr>
        <p:txBody>
          <a:bodyPr/>
          <a:lstStyle>
            <a:lvl1pPr marL="0" indent="0">
              <a:buNone/>
              <a:defRPr sz="1400" b="1" cap="all"/>
            </a:lvl1pPr>
          </a:lstStyle>
          <a:p>
            <a:pPr lvl="0"/>
            <a:r>
              <a:rPr lang="en-US"/>
              <a:t>Click to edit Master text styles</a:t>
            </a:r>
          </a:p>
        </p:txBody>
      </p:sp>
      <p:sp>
        <p:nvSpPr>
          <p:cNvPr id="13" name="Text Placeholder 17">
            <a:extLst>
              <a:ext uri="{FF2B5EF4-FFF2-40B4-BE49-F238E27FC236}">
                <a16:creationId xmlns:a16="http://schemas.microsoft.com/office/drawing/2014/main" id="{91650FE7-957B-47F6-A4DD-275408348C2F}"/>
              </a:ext>
            </a:extLst>
          </p:cNvPr>
          <p:cNvSpPr txBox="1">
            <a:spLocks noGrp="1"/>
          </p:cNvSpPr>
          <p:nvPr>
            <p:ph type="body" idx="4294967295"/>
          </p:nvPr>
        </p:nvSpPr>
        <p:spPr>
          <a:xfrm>
            <a:off x="6387449" y="3886200"/>
            <a:ext cx="2270034" cy="1600200"/>
          </a:xfrm>
        </p:spPr>
        <p:txBody>
          <a:bodyPr/>
          <a:lstStyle>
            <a:lvl1pPr marL="0" indent="0">
              <a:buNone/>
              <a:defRPr sz="1200"/>
            </a:lvl1pPr>
          </a:lstStyle>
          <a:p>
            <a:pPr lvl="0"/>
            <a:r>
              <a:rPr lang="en-US"/>
              <a:t>Click to edit Master text styles</a:t>
            </a:r>
          </a:p>
        </p:txBody>
      </p:sp>
      <p:sp>
        <p:nvSpPr>
          <p:cNvPr id="14" name="Text Placeholder 13">
            <a:extLst>
              <a:ext uri="{FF2B5EF4-FFF2-40B4-BE49-F238E27FC236}">
                <a16:creationId xmlns:a16="http://schemas.microsoft.com/office/drawing/2014/main" id="{25911420-2418-409D-9A7B-52B1DC101708}"/>
              </a:ext>
            </a:extLst>
          </p:cNvPr>
          <p:cNvSpPr txBox="1">
            <a:spLocks noGrp="1"/>
          </p:cNvSpPr>
          <p:nvPr>
            <p:ph type="body" idx="4294967295"/>
          </p:nvPr>
        </p:nvSpPr>
        <p:spPr>
          <a:xfrm>
            <a:off x="9278489" y="3352803"/>
            <a:ext cx="2270034" cy="457200"/>
          </a:xfrm>
        </p:spPr>
        <p:txBody>
          <a:bodyPr/>
          <a:lstStyle>
            <a:lvl1pPr marL="0" indent="0">
              <a:buNone/>
              <a:defRPr sz="1400" b="1" cap="all"/>
            </a:lvl1pPr>
          </a:lstStyle>
          <a:p>
            <a:pPr lvl="0"/>
            <a:r>
              <a:rPr lang="en-US"/>
              <a:t>Click to edit Master text styles</a:t>
            </a:r>
          </a:p>
        </p:txBody>
      </p:sp>
      <p:sp>
        <p:nvSpPr>
          <p:cNvPr id="15" name="Text Placeholder 17">
            <a:extLst>
              <a:ext uri="{FF2B5EF4-FFF2-40B4-BE49-F238E27FC236}">
                <a16:creationId xmlns:a16="http://schemas.microsoft.com/office/drawing/2014/main" id="{4A7073F7-05DE-45BA-AFB2-18065ABA703B}"/>
              </a:ext>
            </a:extLst>
          </p:cNvPr>
          <p:cNvSpPr txBox="1">
            <a:spLocks noGrp="1"/>
          </p:cNvSpPr>
          <p:nvPr>
            <p:ph type="body" idx="4294967295"/>
          </p:nvPr>
        </p:nvSpPr>
        <p:spPr>
          <a:xfrm>
            <a:off x="9278489" y="3886200"/>
            <a:ext cx="2270034" cy="1600200"/>
          </a:xfrm>
        </p:spPr>
        <p:txBody>
          <a:bodyPr/>
          <a:lstStyle>
            <a:lvl1pPr marL="0" indent="0">
              <a:buNone/>
              <a:defRPr sz="1200"/>
            </a:lvl1pPr>
          </a:lstStyle>
          <a:p>
            <a:pPr lvl="0"/>
            <a:r>
              <a:rPr lang="en-US"/>
              <a:t>Click to edit Master text styles</a:t>
            </a:r>
          </a:p>
        </p:txBody>
      </p:sp>
      <p:sp>
        <p:nvSpPr>
          <p:cNvPr id="16" name="Content Placeholder 16">
            <a:extLst>
              <a:ext uri="{FF2B5EF4-FFF2-40B4-BE49-F238E27FC236}">
                <a16:creationId xmlns:a16="http://schemas.microsoft.com/office/drawing/2014/main" id="{FB920EA2-C69B-4970-8176-F99D4443D371}"/>
              </a:ext>
            </a:extLst>
          </p:cNvPr>
          <p:cNvSpPr txBox="1">
            <a:spLocks noGrp="1"/>
          </p:cNvSpPr>
          <p:nvPr>
            <p:ph idx="4294967295"/>
          </p:nvPr>
        </p:nvSpPr>
        <p:spPr>
          <a:xfrm>
            <a:off x="1371600" y="2286000"/>
            <a:ext cx="685800" cy="685800"/>
          </a:xfrm>
          <a:ln w="25402">
            <a:solidFill>
              <a:srgbClr val="FFFFFF"/>
            </a:solidFill>
            <a:prstDash val="solid"/>
          </a:ln>
        </p:spPr>
        <p:txBody>
          <a:bodyPr anchor="ctr" anchorCtr="1"/>
          <a:lstStyle>
            <a:lvl1pPr marL="0" indent="0" algn="ctr">
              <a:buNone/>
              <a:defRPr sz="2800">
                <a:solidFill>
                  <a:srgbClr val="FFFFFF"/>
                </a:solidFill>
              </a:defRPr>
            </a:lvl1pPr>
          </a:lstStyle>
          <a:p>
            <a:pPr lvl="0"/>
            <a:r>
              <a:rPr lang="en-US"/>
              <a:t>1</a:t>
            </a:r>
          </a:p>
        </p:txBody>
      </p:sp>
      <p:sp>
        <p:nvSpPr>
          <p:cNvPr id="17" name="Picture Placeholder 19">
            <a:extLst>
              <a:ext uri="{FF2B5EF4-FFF2-40B4-BE49-F238E27FC236}">
                <a16:creationId xmlns:a16="http://schemas.microsoft.com/office/drawing/2014/main" id="{243CA122-75D4-4DF5-9670-6306970C3E1D}"/>
              </a:ext>
            </a:extLst>
          </p:cNvPr>
          <p:cNvSpPr txBox="1">
            <a:spLocks noGrp="1"/>
          </p:cNvSpPr>
          <p:nvPr>
            <p:ph type="pic" idx="4294967295"/>
          </p:nvPr>
        </p:nvSpPr>
        <p:spPr>
          <a:xfrm>
            <a:off x="3386334" y="885568"/>
            <a:ext cx="2487168" cy="2359152"/>
          </a:xfrm>
          <a:solidFill>
            <a:srgbClr val="ACAFAF"/>
          </a:solidFill>
        </p:spPr>
        <p:txBody>
          <a:bodyPr/>
          <a:lstStyle>
            <a:lvl1pPr>
              <a:defRPr sz="1600">
                <a:solidFill>
                  <a:srgbClr val="007AC8"/>
                </a:solidFill>
              </a:defRPr>
            </a:lvl1pPr>
            <a:lvl2pPr marL="228600" lvl="0">
              <a:spcBef>
                <a:spcPts val="1000"/>
              </a:spcBef>
              <a:defRPr>
                <a:solidFill>
                  <a:srgbClr val="007AC8"/>
                </a:solidFill>
              </a:defRPr>
            </a:lvl2pPr>
          </a:lstStyle>
          <a:p>
            <a:pPr lvl="0"/>
            <a:r>
              <a:rPr lang="en-US" dirty="0"/>
              <a:t>Insert Picture: </a:t>
            </a:r>
            <a:br>
              <a:rPr lang="en-US" dirty="0"/>
            </a:br>
            <a:r>
              <a:rPr lang="en-US" dirty="0"/>
              <a:t>1. Click picture icon </a:t>
            </a:r>
            <a:br>
              <a:rPr lang="en-US" dirty="0"/>
            </a:br>
            <a:r>
              <a:rPr lang="en-US" dirty="0"/>
              <a:t>2. Select/place picture</a:t>
            </a:r>
            <a:br>
              <a:rPr lang="en-US" dirty="0"/>
            </a:br>
            <a:r>
              <a:rPr lang="en-US" dirty="0"/>
              <a:t>3. Send to back</a:t>
            </a:r>
          </a:p>
          <a:p>
            <a:pPr lvl="0"/>
            <a:endParaRPr lang="en-US" dirty="0"/>
          </a:p>
        </p:txBody>
      </p:sp>
      <p:sp>
        <p:nvSpPr>
          <p:cNvPr id="18" name="Picture Placeholder 19">
            <a:extLst>
              <a:ext uri="{FF2B5EF4-FFF2-40B4-BE49-F238E27FC236}">
                <a16:creationId xmlns:a16="http://schemas.microsoft.com/office/drawing/2014/main" id="{4F6E9614-50DD-4DA2-99F8-EE9D6B9C5DE7}"/>
              </a:ext>
            </a:extLst>
          </p:cNvPr>
          <p:cNvSpPr txBox="1">
            <a:spLocks noGrp="1"/>
          </p:cNvSpPr>
          <p:nvPr>
            <p:ph type="pic" idx="4294967295"/>
          </p:nvPr>
        </p:nvSpPr>
        <p:spPr>
          <a:xfrm>
            <a:off x="6280364" y="885568"/>
            <a:ext cx="2487168" cy="2359152"/>
          </a:xfrm>
          <a:solidFill>
            <a:srgbClr val="ACAFAF"/>
          </a:solidFill>
        </p:spPr>
        <p:txBody>
          <a:bodyPr/>
          <a:lstStyle>
            <a:lvl1pPr>
              <a:defRPr sz="1600">
                <a:solidFill>
                  <a:srgbClr val="007AC8"/>
                </a:solidFill>
              </a:defRPr>
            </a:lvl1pPr>
            <a:lvl2pPr marL="228600" lvl="0">
              <a:spcBef>
                <a:spcPts val="1000"/>
              </a:spcBef>
              <a:defRPr>
                <a:solidFill>
                  <a:srgbClr val="007AC8"/>
                </a:solidFill>
              </a:defRPr>
            </a:lvl2pPr>
          </a:lstStyle>
          <a:p>
            <a:pPr lvl="0"/>
            <a:r>
              <a:rPr lang="en-US" dirty="0"/>
              <a:t>Insert Picture: </a:t>
            </a:r>
            <a:br>
              <a:rPr lang="en-US" dirty="0"/>
            </a:br>
            <a:r>
              <a:rPr lang="en-US" dirty="0"/>
              <a:t>1. Click picture icon </a:t>
            </a:r>
            <a:br>
              <a:rPr lang="en-US" dirty="0"/>
            </a:br>
            <a:r>
              <a:rPr lang="en-US" dirty="0"/>
              <a:t>2. Select/place picture</a:t>
            </a:r>
            <a:br>
              <a:rPr lang="en-US" dirty="0"/>
            </a:br>
            <a:r>
              <a:rPr lang="en-US" dirty="0"/>
              <a:t>3. Send to back</a:t>
            </a:r>
          </a:p>
          <a:p>
            <a:pPr lvl="0"/>
            <a:endParaRPr lang="en-US" dirty="0"/>
          </a:p>
        </p:txBody>
      </p:sp>
      <p:sp>
        <p:nvSpPr>
          <p:cNvPr id="19" name="Picture Placeholder 19">
            <a:extLst>
              <a:ext uri="{FF2B5EF4-FFF2-40B4-BE49-F238E27FC236}">
                <a16:creationId xmlns:a16="http://schemas.microsoft.com/office/drawing/2014/main" id="{ECA70B1F-530E-46DC-80CB-EA6E481F3814}"/>
              </a:ext>
            </a:extLst>
          </p:cNvPr>
          <p:cNvSpPr txBox="1">
            <a:spLocks noGrp="1"/>
          </p:cNvSpPr>
          <p:nvPr>
            <p:ph type="pic" idx="4294967295"/>
          </p:nvPr>
        </p:nvSpPr>
        <p:spPr>
          <a:xfrm>
            <a:off x="9174394" y="885568"/>
            <a:ext cx="2487168" cy="2359152"/>
          </a:xfrm>
          <a:solidFill>
            <a:srgbClr val="ACAFAF"/>
          </a:solidFill>
        </p:spPr>
        <p:txBody>
          <a:bodyPr/>
          <a:lstStyle>
            <a:lvl1pPr>
              <a:defRPr sz="1600">
                <a:solidFill>
                  <a:srgbClr val="007AC8"/>
                </a:solidFill>
              </a:defRPr>
            </a:lvl1pPr>
            <a:lvl2pPr marL="228600" lvl="0">
              <a:spcBef>
                <a:spcPts val="1000"/>
              </a:spcBef>
              <a:defRPr>
                <a:solidFill>
                  <a:srgbClr val="007AC8"/>
                </a:solidFill>
              </a:defRPr>
            </a:lvl2pPr>
          </a:lstStyle>
          <a:p>
            <a:pPr lvl="0"/>
            <a:r>
              <a:rPr lang="en-US" dirty="0"/>
              <a:t>Insert Picture: </a:t>
            </a:r>
            <a:br>
              <a:rPr lang="en-US" dirty="0"/>
            </a:br>
            <a:r>
              <a:rPr lang="en-US" dirty="0"/>
              <a:t>1. Click picture icon </a:t>
            </a:r>
            <a:br>
              <a:rPr lang="en-US" dirty="0"/>
            </a:br>
            <a:r>
              <a:rPr lang="en-US" dirty="0"/>
              <a:t>2. Select/place picture</a:t>
            </a:r>
            <a:br>
              <a:rPr lang="en-US" dirty="0"/>
            </a:br>
            <a:r>
              <a:rPr lang="en-US" dirty="0"/>
              <a:t>3. Send to back</a:t>
            </a:r>
          </a:p>
          <a:p>
            <a:pPr lvl="0"/>
            <a:endParaRPr lang="en-US" dirty="0"/>
          </a:p>
        </p:txBody>
      </p:sp>
      <p:sp>
        <p:nvSpPr>
          <p:cNvPr id="20" name="Content Placeholder 16">
            <a:extLst>
              <a:ext uri="{FF2B5EF4-FFF2-40B4-BE49-F238E27FC236}">
                <a16:creationId xmlns:a16="http://schemas.microsoft.com/office/drawing/2014/main" id="{B8AF0796-AB8F-48F0-A838-2B4B5C87AE57}"/>
              </a:ext>
            </a:extLst>
          </p:cNvPr>
          <p:cNvSpPr txBox="1">
            <a:spLocks noGrp="1"/>
          </p:cNvSpPr>
          <p:nvPr>
            <p:ph idx="4294967295"/>
          </p:nvPr>
        </p:nvSpPr>
        <p:spPr>
          <a:xfrm>
            <a:off x="4343400" y="2286000"/>
            <a:ext cx="685800" cy="685800"/>
          </a:xfrm>
          <a:ln w="25402">
            <a:solidFill>
              <a:srgbClr val="FFFFFF"/>
            </a:solidFill>
            <a:prstDash val="solid"/>
          </a:ln>
        </p:spPr>
        <p:txBody>
          <a:bodyPr anchor="ctr" anchorCtr="1"/>
          <a:lstStyle>
            <a:lvl1pPr marL="0" indent="0" algn="ctr">
              <a:buNone/>
              <a:defRPr sz="2800">
                <a:solidFill>
                  <a:srgbClr val="FFFFFF"/>
                </a:solidFill>
              </a:defRPr>
            </a:lvl1pPr>
          </a:lstStyle>
          <a:p>
            <a:pPr lvl="0"/>
            <a:r>
              <a:rPr lang="en-US"/>
              <a:t>2</a:t>
            </a:r>
          </a:p>
        </p:txBody>
      </p:sp>
      <p:sp>
        <p:nvSpPr>
          <p:cNvPr id="21" name="Content Placeholder 16">
            <a:extLst>
              <a:ext uri="{FF2B5EF4-FFF2-40B4-BE49-F238E27FC236}">
                <a16:creationId xmlns:a16="http://schemas.microsoft.com/office/drawing/2014/main" id="{5BFF631F-B4F2-4A6E-8C38-6AEBECFEB76A}"/>
              </a:ext>
            </a:extLst>
          </p:cNvPr>
          <p:cNvSpPr txBox="1">
            <a:spLocks noGrp="1"/>
          </p:cNvSpPr>
          <p:nvPr>
            <p:ph idx="4294967295"/>
          </p:nvPr>
        </p:nvSpPr>
        <p:spPr>
          <a:xfrm>
            <a:off x="7162796" y="2286000"/>
            <a:ext cx="685800" cy="685800"/>
          </a:xfrm>
          <a:ln w="25402">
            <a:solidFill>
              <a:srgbClr val="FFFFFF"/>
            </a:solidFill>
            <a:prstDash val="solid"/>
          </a:ln>
        </p:spPr>
        <p:txBody>
          <a:bodyPr anchor="ctr" anchorCtr="1"/>
          <a:lstStyle>
            <a:lvl1pPr marL="0" indent="0" algn="ctr">
              <a:buNone/>
              <a:defRPr sz="2800">
                <a:solidFill>
                  <a:srgbClr val="FFFFFF"/>
                </a:solidFill>
              </a:defRPr>
            </a:lvl1pPr>
          </a:lstStyle>
          <a:p>
            <a:pPr lvl="0"/>
            <a:r>
              <a:rPr lang="en-US"/>
              <a:t>3</a:t>
            </a:r>
          </a:p>
        </p:txBody>
      </p:sp>
      <p:sp>
        <p:nvSpPr>
          <p:cNvPr id="22" name="Content Placeholder 16">
            <a:extLst>
              <a:ext uri="{FF2B5EF4-FFF2-40B4-BE49-F238E27FC236}">
                <a16:creationId xmlns:a16="http://schemas.microsoft.com/office/drawing/2014/main" id="{AB4EEDE5-7AD4-465F-97E9-11027693BF03}"/>
              </a:ext>
            </a:extLst>
          </p:cNvPr>
          <p:cNvSpPr txBox="1">
            <a:spLocks noGrp="1"/>
          </p:cNvSpPr>
          <p:nvPr>
            <p:ph idx="4294967295"/>
          </p:nvPr>
        </p:nvSpPr>
        <p:spPr>
          <a:xfrm>
            <a:off x="10053681" y="2286000"/>
            <a:ext cx="685800" cy="685800"/>
          </a:xfrm>
          <a:ln w="25402">
            <a:solidFill>
              <a:srgbClr val="FFFFFF"/>
            </a:solidFill>
            <a:prstDash val="solid"/>
          </a:ln>
        </p:spPr>
        <p:txBody>
          <a:bodyPr anchor="ctr" anchorCtr="1"/>
          <a:lstStyle>
            <a:lvl1pPr marL="0" indent="0" algn="ctr">
              <a:buNone/>
              <a:defRPr sz="2800">
                <a:solidFill>
                  <a:srgbClr val="FFFFFF"/>
                </a:solidFill>
              </a:defRPr>
            </a:lvl1pPr>
          </a:lstStyle>
          <a:p>
            <a:pPr lvl="0"/>
            <a:r>
              <a:rPr lang="en-US"/>
              <a:t>4</a:t>
            </a:r>
          </a:p>
        </p:txBody>
      </p:sp>
    </p:spTree>
    <p:extLst>
      <p:ext uri="{BB962C8B-B14F-4D97-AF65-F5344CB8AC3E}">
        <p14:creationId xmlns:p14="http://schemas.microsoft.com/office/powerpoint/2010/main" val="1633246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 large images">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76E1A798-232E-4865-9BA3-A64900805A20}"/>
              </a:ext>
            </a:extLst>
          </p:cNvPr>
          <p:cNvSpPr txBox="1">
            <a:spLocks noGrp="1"/>
          </p:cNvSpPr>
          <p:nvPr>
            <p:ph idx="4294967295"/>
          </p:nvPr>
        </p:nvSpPr>
        <p:spPr>
          <a:xfrm>
            <a:off x="4454618" y="1600200"/>
            <a:ext cx="3276596" cy="3200400"/>
          </a:xfrm>
          <a:solidFill>
            <a:srgbClr val="007AC8">
              <a:alpha val="85000"/>
            </a:srgbClr>
          </a:solidFill>
        </p:spPr>
        <p:txBody>
          <a:bodyPr/>
          <a:lstStyle>
            <a:lvl1pPr marL="0" indent="0">
              <a:buNone/>
              <a:defRPr sz="1400">
                <a:solidFill>
                  <a:srgbClr val="FFFFFF"/>
                </a:solidFill>
              </a:defRPr>
            </a:lvl1pPr>
          </a:lstStyle>
          <a:p>
            <a:pPr lvl="0"/>
            <a:r>
              <a:rPr lang="en-US"/>
              <a:t>The blue layer goes behind the copy, but in front of the image</a:t>
            </a:r>
          </a:p>
        </p:txBody>
      </p:sp>
      <p:sp>
        <p:nvSpPr>
          <p:cNvPr id="3" name="Content Placeholder 5">
            <a:extLst>
              <a:ext uri="{FF2B5EF4-FFF2-40B4-BE49-F238E27FC236}">
                <a16:creationId xmlns:a16="http://schemas.microsoft.com/office/drawing/2014/main" id="{498F5D5E-07ED-4CDA-953E-DA0CAED7D82B}"/>
              </a:ext>
            </a:extLst>
          </p:cNvPr>
          <p:cNvSpPr txBox="1">
            <a:spLocks noGrp="1"/>
          </p:cNvSpPr>
          <p:nvPr>
            <p:ph idx="4294967295"/>
          </p:nvPr>
        </p:nvSpPr>
        <p:spPr>
          <a:xfrm>
            <a:off x="8517571" y="1600200"/>
            <a:ext cx="3276596" cy="3200400"/>
          </a:xfrm>
          <a:solidFill>
            <a:srgbClr val="007AC8">
              <a:alpha val="85000"/>
            </a:srgbClr>
          </a:solidFill>
        </p:spPr>
        <p:txBody>
          <a:bodyPr/>
          <a:lstStyle>
            <a:lvl1pPr marL="0" indent="0">
              <a:buNone/>
              <a:defRPr sz="1400">
                <a:solidFill>
                  <a:srgbClr val="FFFFFF"/>
                </a:solidFill>
              </a:defRPr>
            </a:lvl1pPr>
          </a:lstStyle>
          <a:p>
            <a:pPr lvl="0"/>
            <a:r>
              <a:rPr lang="en-US"/>
              <a:t>The blue layer goes behind the copy, but in front of the image</a:t>
            </a:r>
          </a:p>
        </p:txBody>
      </p:sp>
      <p:sp>
        <p:nvSpPr>
          <p:cNvPr id="4" name="Content Placeholder 5">
            <a:extLst>
              <a:ext uri="{FF2B5EF4-FFF2-40B4-BE49-F238E27FC236}">
                <a16:creationId xmlns:a16="http://schemas.microsoft.com/office/drawing/2014/main" id="{C556715A-B9A1-4A96-B8DE-5F6996064D89}"/>
              </a:ext>
            </a:extLst>
          </p:cNvPr>
          <p:cNvSpPr txBox="1">
            <a:spLocks noGrp="1"/>
          </p:cNvSpPr>
          <p:nvPr>
            <p:ph idx="4294967295"/>
          </p:nvPr>
        </p:nvSpPr>
        <p:spPr>
          <a:xfrm>
            <a:off x="391664" y="1600200"/>
            <a:ext cx="3276596" cy="3200400"/>
          </a:xfrm>
          <a:solidFill>
            <a:srgbClr val="007AC8">
              <a:alpha val="85000"/>
            </a:srgbClr>
          </a:solidFill>
        </p:spPr>
        <p:txBody>
          <a:bodyPr/>
          <a:lstStyle>
            <a:lvl1pPr marL="0" indent="0">
              <a:buNone/>
              <a:defRPr sz="1400">
                <a:solidFill>
                  <a:srgbClr val="FFFFFF"/>
                </a:solidFill>
              </a:defRPr>
            </a:lvl1pPr>
          </a:lstStyle>
          <a:p>
            <a:pPr lvl="0"/>
            <a:r>
              <a:rPr lang="en-US"/>
              <a:t>The blue layer goes behind the copy, but in front of the image</a:t>
            </a:r>
          </a:p>
        </p:txBody>
      </p:sp>
      <p:sp>
        <p:nvSpPr>
          <p:cNvPr id="5" name="Slide Number Placeholder 3">
            <a:extLst>
              <a:ext uri="{FF2B5EF4-FFF2-40B4-BE49-F238E27FC236}">
                <a16:creationId xmlns:a16="http://schemas.microsoft.com/office/drawing/2014/main" id="{4F16A99C-7C07-42B9-995E-8D8274D26F20}"/>
              </a:ext>
            </a:extLst>
          </p:cNvPr>
          <p:cNvSpPr txBox="1">
            <a:spLocks noGrp="1"/>
          </p:cNvSpPr>
          <p:nvPr>
            <p:ph type="sldNum" sz="quarter" idx="8"/>
          </p:nvPr>
        </p:nvSpPr>
        <p:spPr>
          <a:xfrm>
            <a:off x="9216191" y="6384423"/>
            <a:ext cx="2743200" cy="365129"/>
          </a:xfrm>
        </p:spPr>
        <p:txBody>
          <a:bodyPr/>
          <a:lstStyle>
            <a:lvl1pPr>
              <a:defRPr>
                <a:solidFill>
                  <a:srgbClr val="606265"/>
                </a:solidFill>
              </a:defRPr>
            </a:lvl1pPr>
          </a:lstStyle>
          <a:p>
            <a:pPr lvl="0"/>
            <a:fld id="{08907778-82FC-428A-936A-6EFF9F1FB699}" type="slidenum">
              <a:t>‹Nr.›</a:t>
            </a:fld>
            <a:endParaRPr lang="en-US" dirty="0"/>
          </a:p>
        </p:txBody>
      </p:sp>
      <p:sp>
        <p:nvSpPr>
          <p:cNvPr id="6" name="Text Placeholder 13">
            <a:extLst>
              <a:ext uri="{FF2B5EF4-FFF2-40B4-BE49-F238E27FC236}">
                <a16:creationId xmlns:a16="http://schemas.microsoft.com/office/drawing/2014/main" id="{4FB8DD11-126C-4810-AEA7-E49F0070ECB2}"/>
              </a:ext>
            </a:extLst>
          </p:cNvPr>
          <p:cNvSpPr txBox="1">
            <a:spLocks noGrp="1"/>
          </p:cNvSpPr>
          <p:nvPr>
            <p:ph type="body" idx="4294967295"/>
          </p:nvPr>
        </p:nvSpPr>
        <p:spPr>
          <a:xfrm>
            <a:off x="505964" y="2057400"/>
            <a:ext cx="3047996" cy="838203"/>
          </a:xfrm>
        </p:spPr>
        <p:txBody>
          <a:bodyPr/>
          <a:lstStyle>
            <a:lvl1pPr marL="0" indent="0">
              <a:buNone/>
              <a:defRPr b="1" cap="all">
                <a:solidFill>
                  <a:srgbClr val="FFFFFF"/>
                </a:solidFill>
              </a:defRPr>
            </a:lvl1pPr>
          </a:lstStyle>
          <a:p>
            <a:pPr lvl="0"/>
            <a:r>
              <a:rPr lang="en-US"/>
              <a:t>Click to edit Master text styles</a:t>
            </a:r>
          </a:p>
        </p:txBody>
      </p:sp>
      <p:sp>
        <p:nvSpPr>
          <p:cNvPr id="7" name="Text Placeholder 17">
            <a:extLst>
              <a:ext uri="{FF2B5EF4-FFF2-40B4-BE49-F238E27FC236}">
                <a16:creationId xmlns:a16="http://schemas.microsoft.com/office/drawing/2014/main" id="{1273D8D8-DB40-47C7-8025-E9856CBB11D4}"/>
              </a:ext>
            </a:extLst>
          </p:cNvPr>
          <p:cNvSpPr txBox="1">
            <a:spLocks noGrp="1"/>
          </p:cNvSpPr>
          <p:nvPr>
            <p:ph type="body" idx="4294967295"/>
          </p:nvPr>
        </p:nvSpPr>
        <p:spPr>
          <a:xfrm>
            <a:off x="505964" y="2895603"/>
            <a:ext cx="3047996" cy="1676396"/>
          </a:xfrm>
        </p:spPr>
        <p:txBody>
          <a:bodyPr/>
          <a:lstStyle>
            <a:lvl1pPr marL="0" indent="0">
              <a:buNone/>
              <a:defRPr sz="1400">
                <a:solidFill>
                  <a:srgbClr val="FFFFFF"/>
                </a:solidFill>
              </a:defRPr>
            </a:lvl1pPr>
          </a:lstStyle>
          <a:p>
            <a:pPr lvl="0"/>
            <a:r>
              <a:rPr lang="en-US"/>
              <a:t>Click to edit Master text styles</a:t>
            </a:r>
          </a:p>
        </p:txBody>
      </p:sp>
      <p:sp>
        <p:nvSpPr>
          <p:cNvPr id="8" name="Text Placeholder 13">
            <a:extLst>
              <a:ext uri="{FF2B5EF4-FFF2-40B4-BE49-F238E27FC236}">
                <a16:creationId xmlns:a16="http://schemas.microsoft.com/office/drawing/2014/main" id="{ADB79DE7-766A-431B-AAFD-210C51E77591}"/>
              </a:ext>
            </a:extLst>
          </p:cNvPr>
          <p:cNvSpPr txBox="1">
            <a:spLocks noGrp="1"/>
          </p:cNvSpPr>
          <p:nvPr>
            <p:ph type="body" idx="4294967295"/>
          </p:nvPr>
        </p:nvSpPr>
        <p:spPr>
          <a:xfrm>
            <a:off x="4568918" y="2057400"/>
            <a:ext cx="3047996" cy="838203"/>
          </a:xfrm>
        </p:spPr>
        <p:txBody>
          <a:bodyPr/>
          <a:lstStyle>
            <a:lvl1pPr marL="0" indent="0">
              <a:buNone/>
              <a:defRPr b="1" cap="all">
                <a:solidFill>
                  <a:srgbClr val="FFFFFF"/>
                </a:solidFill>
              </a:defRPr>
            </a:lvl1pPr>
          </a:lstStyle>
          <a:p>
            <a:pPr lvl="0"/>
            <a:r>
              <a:rPr lang="en-US"/>
              <a:t>Click to edit Master text styles</a:t>
            </a:r>
          </a:p>
        </p:txBody>
      </p:sp>
      <p:sp>
        <p:nvSpPr>
          <p:cNvPr id="9" name="Text Placeholder 17">
            <a:extLst>
              <a:ext uri="{FF2B5EF4-FFF2-40B4-BE49-F238E27FC236}">
                <a16:creationId xmlns:a16="http://schemas.microsoft.com/office/drawing/2014/main" id="{5C2F2A49-C138-4061-918A-E3B847467D7A}"/>
              </a:ext>
            </a:extLst>
          </p:cNvPr>
          <p:cNvSpPr txBox="1">
            <a:spLocks noGrp="1"/>
          </p:cNvSpPr>
          <p:nvPr>
            <p:ph type="body" idx="4294967295"/>
          </p:nvPr>
        </p:nvSpPr>
        <p:spPr>
          <a:xfrm>
            <a:off x="4568918" y="2895603"/>
            <a:ext cx="3047996" cy="1676396"/>
          </a:xfrm>
        </p:spPr>
        <p:txBody>
          <a:bodyPr/>
          <a:lstStyle>
            <a:lvl1pPr marL="0" indent="0">
              <a:buNone/>
              <a:defRPr sz="1400">
                <a:solidFill>
                  <a:srgbClr val="FFFFFF"/>
                </a:solidFill>
              </a:defRPr>
            </a:lvl1pPr>
          </a:lstStyle>
          <a:p>
            <a:pPr lvl="0"/>
            <a:r>
              <a:rPr lang="en-US"/>
              <a:t>Click to edit Master text styles</a:t>
            </a:r>
          </a:p>
        </p:txBody>
      </p:sp>
      <p:sp>
        <p:nvSpPr>
          <p:cNvPr id="10" name="Text Placeholder 13">
            <a:extLst>
              <a:ext uri="{FF2B5EF4-FFF2-40B4-BE49-F238E27FC236}">
                <a16:creationId xmlns:a16="http://schemas.microsoft.com/office/drawing/2014/main" id="{E68B6086-43B3-4DC4-BED7-6E96485F4934}"/>
              </a:ext>
            </a:extLst>
          </p:cNvPr>
          <p:cNvSpPr txBox="1">
            <a:spLocks noGrp="1"/>
          </p:cNvSpPr>
          <p:nvPr>
            <p:ph type="body" idx="4294967295"/>
          </p:nvPr>
        </p:nvSpPr>
        <p:spPr>
          <a:xfrm>
            <a:off x="8631871" y="2057400"/>
            <a:ext cx="3047996" cy="838203"/>
          </a:xfrm>
        </p:spPr>
        <p:txBody>
          <a:bodyPr/>
          <a:lstStyle>
            <a:lvl1pPr marL="0" indent="0">
              <a:buNone/>
              <a:defRPr b="1" cap="all">
                <a:solidFill>
                  <a:srgbClr val="FFFFFF"/>
                </a:solidFill>
              </a:defRPr>
            </a:lvl1pPr>
          </a:lstStyle>
          <a:p>
            <a:pPr lvl="0"/>
            <a:r>
              <a:rPr lang="en-US"/>
              <a:t>Click to edit Master text styles</a:t>
            </a:r>
          </a:p>
        </p:txBody>
      </p:sp>
      <p:sp>
        <p:nvSpPr>
          <p:cNvPr id="11" name="Text Placeholder 17">
            <a:extLst>
              <a:ext uri="{FF2B5EF4-FFF2-40B4-BE49-F238E27FC236}">
                <a16:creationId xmlns:a16="http://schemas.microsoft.com/office/drawing/2014/main" id="{69313476-CD62-445C-AFE4-55E8201D9663}"/>
              </a:ext>
            </a:extLst>
          </p:cNvPr>
          <p:cNvSpPr txBox="1">
            <a:spLocks noGrp="1"/>
          </p:cNvSpPr>
          <p:nvPr>
            <p:ph type="body" idx="4294967295"/>
          </p:nvPr>
        </p:nvSpPr>
        <p:spPr>
          <a:xfrm>
            <a:off x="8631871" y="2895603"/>
            <a:ext cx="3047996" cy="1676396"/>
          </a:xfrm>
        </p:spPr>
        <p:txBody>
          <a:bodyPr/>
          <a:lstStyle>
            <a:lvl1pPr marL="0" indent="0">
              <a:buNone/>
              <a:defRPr sz="1400">
                <a:solidFill>
                  <a:srgbClr val="FFFFFF"/>
                </a:solidFill>
              </a:defRPr>
            </a:lvl1pPr>
          </a:lstStyle>
          <a:p>
            <a:pPr lvl="0"/>
            <a:r>
              <a:rPr lang="en-US"/>
              <a:t>Click to edit Master text styles</a:t>
            </a:r>
          </a:p>
        </p:txBody>
      </p:sp>
      <p:sp>
        <p:nvSpPr>
          <p:cNvPr id="12" name="Picture Placeholder 2">
            <a:extLst>
              <a:ext uri="{FF2B5EF4-FFF2-40B4-BE49-F238E27FC236}">
                <a16:creationId xmlns:a16="http://schemas.microsoft.com/office/drawing/2014/main" id="{E1205CE2-D699-47F8-AEC2-2F6D97D2E555}"/>
              </a:ext>
            </a:extLst>
          </p:cNvPr>
          <p:cNvSpPr txBox="1">
            <a:spLocks noGrp="1"/>
          </p:cNvSpPr>
          <p:nvPr>
            <p:ph type="pic" idx="4294967295"/>
          </p:nvPr>
        </p:nvSpPr>
        <p:spPr>
          <a:xfrm>
            <a:off x="0" y="0"/>
            <a:ext cx="4059936" cy="6227064"/>
          </a:xfrm>
        </p:spPr>
        <p:txBody>
          <a:bodyPr/>
          <a:lstStyle>
            <a:lvl1pPr>
              <a:defRPr/>
            </a:lvl1pPr>
          </a:lstStyle>
          <a:p>
            <a:pPr lvl="0"/>
            <a:r>
              <a:rPr lang="en-US" dirty="0"/>
              <a:t>Insert Picture: </a:t>
            </a:r>
            <a:br>
              <a:rPr lang="en-US" dirty="0"/>
            </a:br>
            <a:r>
              <a:rPr lang="en-US" dirty="0"/>
              <a:t>1. Click picture icon </a:t>
            </a:r>
            <a:br>
              <a:rPr lang="en-US" dirty="0"/>
            </a:br>
            <a:r>
              <a:rPr lang="en-US" dirty="0"/>
              <a:t>2. Select/place picture</a:t>
            </a:r>
            <a:br>
              <a:rPr lang="en-US" dirty="0"/>
            </a:br>
            <a:r>
              <a:rPr lang="en-US" dirty="0"/>
              <a:t>3. Send to back</a:t>
            </a:r>
          </a:p>
        </p:txBody>
      </p:sp>
      <p:sp>
        <p:nvSpPr>
          <p:cNvPr id="13" name="Picture Placeholder 2">
            <a:extLst>
              <a:ext uri="{FF2B5EF4-FFF2-40B4-BE49-F238E27FC236}">
                <a16:creationId xmlns:a16="http://schemas.microsoft.com/office/drawing/2014/main" id="{9C6AAD33-9254-42C7-8D80-1083A8530D8A}"/>
              </a:ext>
            </a:extLst>
          </p:cNvPr>
          <p:cNvSpPr txBox="1">
            <a:spLocks noGrp="1"/>
          </p:cNvSpPr>
          <p:nvPr>
            <p:ph type="pic" idx="4294967295"/>
          </p:nvPr>
        </p:nvSpPr>
        <p:spPr>
          <a:xfrm>
            <a:off x="8125907" y="0"/>
            <a:ext cx="4059936" cy="6227064"/>
          </a:xfrm>
        </p:spPr>
        <p:txBody>
          <a:bodyPr/>
          <a:lstStyle>
            <a:lvl1pPr>
              <a:defRPr/>
            </a:lvl1pPr>
          </a:lstStyle>
          <a:p>
            <a:pPr lvl="0"/>
            <a:r>
              <a:rPr lang="en-US" dirty="0"/>
              <a:t>Insert Picture: </a:t>
            </a:r>
            <a:br>
              <a:rPr lang="en-US" dirty="0"/>
            </a:br>
            <a:r>
              <a:rPr lang="en-US" dirty="0"/>
              <a:t>1. Click picture icon </a:t>
            </a:r>
            <a:br>
              <a:rPr lang="en-US" dirty="0"/>
            </a:br>
            <a:r>
              <a:rPr lang="en-US" dirty="0"/>
              <a:t>2. Select/place picture</a:t>
            </a:r>
            <a:br>
              <a:rPr lang="en-US" dirty="0"/>
            </a:br>
            <a:r>
              <a:rPr lang="en-US" dirty="0"/>
              <a:t>3. Send to back</a:t>
            </a:r>
          </a:p>
        </p:txBody>
      </p:sp>
      <p:sp>
        <p:nvSpPr>
          <p:cNvPr id="14" name="Picture Placeholder 2">
            <a:extLst>
              <a:ext uri="{FF2B5EF4-FFF2-40B4-BE49-F238E27FC236}">
                <a16:creationId xmlns:a16="http://schemas.microsoft.com/office/drawing/2014/main" id="{BEC37C6F-421B-44AA-8FB3-2CAAC5BE3458}"/>
              </a:ext>
            </a:extLst>
          </p:cNvPr>
          <p:cNvSpPr txBox="1">
            <a:spLocks noGrp="1"/>
          </p:cNvSpPr>
          <p:nvPr>
            <p:ph type="pic" idx="4294967295"/>
          </p:nvPr>
        </p:nvSpPr>
        <p:spPr>
          <a:xfrm>
            <a:off x="4062953" y="0"/>
            <a:ext cx="4059936" cy="6227064"/>
          </a:xfrm>
        </p:spPr>
        <p:txBody>
          <a:bodyPr/>
          <a:lstStyle>
            <a:lvl1pPr>
              <a:defRPr/>
            </a:lvl1pPr>
          </a:lstStyle>
          <a:p>
            <a:pPr lvl="0"/>
            <a:r>
              <a:rPr lang="en-US" dirty="0"/>
              <a:t>Insert Picture: </a:t>
            </a:r>
            <a:br>
              <a:rPr lang="en-US" dirty="0"/>
            </a:br>
            <a:r>
              <a:rPr lang="en-US" dirty="0"/>
              <a:t>1. Click picture icon </a:t>
            </a:r>
            <a:br>
              <a:rPr lang="en-US" dirty="0"/>
            </a:br>
            <a:r>
              <a:rPr lang="en-US" dirty="0"/>
              <a:t>2. Select/place picture</a:t>
            </a:r>
            <a:br>
              <a:rPr lang="en-US" dirty="0"/>
            </a:br>
            <a:r>
              <a:rPr lang="en-US" dirty="0"/>
              <a:t>3. Send to back</a:t>
            </a:r>
          </a:p>
        </p:txBody>
      </p:sp>
    </p:spTree>
    <p:extLst>
      <p:ext uri="{BB962C8B-B14F-4D97-AF65-F5344CB8AC3E}">
        <p14:creationId xmlns:p14="http://schemas.microsoft.com/office/powerpoint/2010/main" val="83337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d slide whit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D55C5A3-0BE3-46E1-A964-833A5C23A8A8}"/>
              </a:ext>
            </a:extLst>
          </p:cNvPr>
          <p:cNvPicPr>
            <a:picLocks noChangeAspect="1"/>
          </p:cNvPicPr>
          <p:nvPr/>
        </p:nvPicPr>
        <p:blipFill>
          <a:blip r:embed="rId2"/>
          <a:srcRect/>
          <a:stretch>
            <a:fillRect/>
          </a:stretch>
        </p:blipFill>
        <p:spPr>
          <a:xfrm>
            <a:off x="4267203" y="3057168"/>
            <a:ext cx="3886200" cy="743654"/>
          </a:xfrm>
          <a:prstGeom prst="rect">
            <a:avLst/>
          </a:prstGeom>
          <a:noFill/>
          <a:ln>
            <a:noFill/>
          </a:ln>
        </p:spPr>
      </p:pic>
    </p:spTree>
    <p:extLst>
      <p:ext uri="{BB962C8B-B14F-4D97-AF65-F5344CB8AC3E}">
        <p14:creationId xmlns:p14="http://schemas.microsoft.com/office/powerpoint/2010/main" val="213530403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59F25-B65B-407C-9D5B-FF2C1C647835}"/>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13AAB7D3-A4D7-4356-8BD8-BB786C219708}"/>
              </a:ext>
            </a:extLst>
          </p:cNvPr>
          <p:cNvSpPr txBox="1">
            <a:spLocks noGrp="1"/>
          </p:cNvSpPr>
          <p:nvPr>
            <p:ph idx="4294967295"/>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7">
            <a:extLst>
              <a:ext uri="{FF2B5EF4-FFF2-40B4-BE49-F238E27FC236}">
                <a16:creationId xmlns:a16="http://schemas.microsoft.com/office/drawing/2014/main" id="{92A28EC5-F8A4-4205-A54F-D25DAFFC4387}"/>
              </a:ext>
            </a:extLst>
          </p:cNvPr>
          <p:cNvSpPr txBox="1">
            <a:spLocks noGrp="1"/>
          </p:cNvSpPr>
          <p:nvPr>
            <p:ph type="body" idx="4294967295"/>
          </p:nvPr>
        </p:nvSpPr>
        <p:spPr>
          <a:xfrm>
            <a:off x="490822" y="1223960"/>
            <a:ext cx="11167777" cy="563645"/>
          </a:xfrm>
        </p:spPr>
        <p:txBody>
          <a:bodyPr/>
          <a:lstStyle>
            <a:lvl1pPr marL="0" indent="0">
              <a:buNone/>
              <a:defRPr sz="2000">
                <a:solidFill>
                  <a:srgbClr val="484A4C"/>
                </a:solidFill>
              </a:defRPr>
            </a:lvl1pPr>
          </a:lstStyle>
          <a:p>
            <a:pPr lvl="0"/>
            <a:r>
              <a:rPr lang="en-US"/>
              <a:t>Click to edit Master text styles</a:t>
            </a:r>
          </a:p>
        </p:txBody>
      </p:sp>
      <p:sp>
        <p:nvSpPr>
          <p:cNvPr id="5" name="Slide Number Placeholder 9">
            <a:extLst>
              <a:ext uri="{FF2B5EF4-FFF2-40B4-BE49-F238E27FC236}">
                <a16:creationId xmlns:a16="http://schemas.microsoft.com/office/drawing/2014/main" id="{CF2D2995-17D7-439A-A1EE-D842796862B7}"/>
              </a:ext>
            </a:extLst>
          </p:cNvPr>
          <p:cNvSpPr txBox="1">
            <a:spLocks noGrp="1"/>
          </p:cNvSpPr>
          <p:nvPr>
            <p:ph type="sldNum" sz="quarter" idx="8"/>
          </p:nvPr>
        </p:nvSpPr>
        <p:spPr/>
        <p:txBody>
          <a:bodyPr/>
          <a:lstStyle>
            <a:lvl1pPr>
              <a:defRPr>
                <a:solidFill>
                  <a:srgbClr val="FFFFFF"/>
                </a:solidFill>
              </a:defRPr>
            </a:lvl1pPr>
          </a:lstStyle>
          <a:p>
            <a:pPr lvl="0"/>
            <a:fld id="{C5B1C024-F367-42C9-9B78-1B4B4102A19E}" type="slidenum">
              <a:t>‹Nr.›</a:t>
            </a:fld>
            <a:endParaRPr lang="en-US" dirty="0"/>
          </a:p>
        </p:txBody>
      </p:sp>
      <p:sp>
        <p:nvSpPr>
          <p:cNvPr id="6" name="Slide Number Placeholder 2">
            <a:extLst>
              <a:ext uri="{FF2B5EF4-FFF2-40B4-BE49-F238E27FC236}">
                <a16:creationId xmlns:a16="http://schemas.microsoft.com/office/drawing/2014/main" id="{EC8C44E3-4B7B-4133-A4A4-1AE729C1C517}"/>
              </a:ext>
            </a:extLst>
          </p:cNvPr>
          <p:cNvSpPr txBox="1">
            <a:spLocks/>
          </p:cNvSpPr>
          <p:nvPr userDrawn="1"/>
        </p:nvSpPr>
        <p:spPr>
          <a:xfrm>
            <a:off x="9354665" y="6536823"/>
            <a:ext cx="2743200" cy="365129"/>
          </a:xfrm>
          <a:prstGeom prst="rect">
            <a:avLst/>
          </a:prstGeom>
          <a:noFill/>
          <a:ln>
            <a:noFill/>
          </a:ln>
        </p:spPr>
        <p:txBody>
          <a:bodyPr vert="horz" wrap="square" lIns="91440" tIns="45720" rIns="91440" bIns="45720" anchor="ctr" anchorCtr="0" compatLnSpc="1">
            <a:noAutofit/>
          </a:bodyPr>
          <a:lstStyle>
            <a:defPPr>
              <a:defRPr lang="en-US"/>
            </a:defPPr>
            <a:lvl1pPr marL="0" marR="0" lvl="0" indent="0" algn="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616365"/>
                </a:solidFill>
                <a:uFillTx/>
                <a:latin typeface="Arial" pitchFamily="34"/>
                <a:ea typeface="+mn-ea"/>
                <a:cs typeface="Arial" pitchFamily="34"/>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5B9DC-E797-496E-A2DD-644BE5ACA6FC}" type="slidenum">
              <a:rPr lang="de-DE" smtClean="0"/>
              <a:pPr/>
              <a:t>‹Nr.›</a:t>
            </a:fld>
            <a:endParaRPr lang="de-DE" dirty="0"/>
          </a:p>
        </p:txBody>
      </p:sp>
    </p:spTree>
    <p:extLst>
      <p:ext uri="{BB962C8B-B14F-4D97-AF65-F5344CB8AC3E}">
        <p14:creationId xmlns:p14="http://schemas.microsoft.com/office/powerpoint/2010/main" val="1945732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B3DEF-2A02-465E-BC0A-9D458A536914}"/>
              </a:ext>
            </a:extLst>
          </p:cNvPr>
          <p:cNvSpPr txBox="1">
            <a:spLocks noGrp="1"/>
          </p:cNvSpPr>
          <p:nvPr>
            <p:ph type="title"/>
          </p:nvPr>
        </p:nvSpPr>
        <p:spPr>
          <a:xfrm>
            <a:off x="304796" y="235485"/>
            <a:ext cx="11379195" cy="758823"/>
          </a:xfrm>
        </p:spPr>
        <p:txBody>
          <a:bodyPr/>
          <a:lstStyle>
            <a:lvl1pPr>
              <a:defRPr/>
            </a:lvl1pPr>
          </a:lstStyle>
          <a:p>
            <a:pPr lvl="0"/>
            <a:r>
              <a:rPr lang="en-US"/>
              <a:t>Click to edit Master title style</a:t>
            </a:r>
          </a:p>
        </p:txBody>
      </p:sp>
      <p:sp>
        <p:nvSpPr>
          <p:cNvPr id="3" name="Slide Number Placeholder 7">
            <a:extLst>
              <a:ext uri="{FF2B5EF4-FFF2-40B4-BE49-F238E27FC236}">
                <a16:creationId xmlns:a16="http://schemas.microsoft.com/office/drawing/2014/main" id="{C9A116B0-4D85-496A-8CAB-1C6D82C1F19B}"/>
              </a:ext>
            </a:extLst>
          </p:cNvPr>
          <p:cNvSpPr txBox="1">
            <a:spLocks noGrp="1"/>
          </p:cNvSpPr>
          <p:nvPr>
            <p:ph type="sldNum" sz="quarter" idx="8"/>
          </p:nvPr>
        </p:nvSpPr>
        <p:spPr>
          <a:xfrm>
            <a:off x="4718752" y="6356351"/>
            <a:ext cx="2844798" cy="365129"/>
          </a:xfrm>
        </p:spPr>
        <p:txBody>
          <a:bodyPr anchorCtr="1"/>
          <a:lstStyle>
            <a:lvl1pPr algn="ctr">
              <a:defRPr>
                <a:solidFill>
                  <a:srgbClr val="9D9E9F"/>
                </a:solidFill>
              </a:defRPr>
            </a:lvl1pPr>
          </a:lstStyle>
          <a:p>
            <a:pPr lvl="0"/>
            <a:fld id="{662DC278-E849-4516-8735-5D23E8224BD4}" type="slidenum">
              <a:t>‹Nr.›</a:t>
            </a:fld>
            <a:endParaRPr lang="en-US" dirty="0"/>
          </a:p>
        </p:txBody>
      </p:sp>
      <p:sp>
        <p:nvSpPr>
          <p:cNvPr id="4" name="Rectangle 5">
            <a:extLst>
              <a:ext uri="{FF2B5EF4-FFF2-40B4-BE49-F238E27FC236}">
                <a16:creationId xmlns:a16="http://schemas.microsoft.com/office/drawing/2014/main" id="{BA39F466-1B43-48A9-9DD1-8B193AAC8302}"/>
              </a:ext>
            </a:extLst>
          </p:cNvPr>
          <p:cNvSpPr/>
          <p:nvPr/>
        </p:nvSpPr>
        <p:spPr>
          <a:xfrm>
            <a:off x="146752" y="1117597"/>
            <a:ext cx="11885398" cy="45720"/>
          </a:xfrm>
          <a:prstGeom prst="rect">
            <a:avLst/>
          </a:prstGeom>
          <a:solidFill>
            <a:srgbClr val="007AC9"/>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Arial"/>
            </a:endParaRPr>
          </a:p>
        </p:txBody>
      </p:sp>
    </p:spTree>
    <p:extLst>
      <p:ext uri="{BB962C8B-B14F-4D97-AF65-F5344CB8AC3E}">
        <p14:creationId xmlns:p14="http://schemas.microsoft.com/office/powerpoint/2010/main" val="28007360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2" name="Picture 20">
            <a:extLst>
              <a:ext uri="{FF2B5EF4-FFF2-40B4-BE49-F238E27FC236}">
                <a16:creationId xmlns:a16="http://schemas.microsoft.com/office/drawing/2014/main" id="{2364057C-DB88-442E-9D78-A402CD5AAB50}"/>
              </a:ext>
            </a:extLst>
          </p:cNvPr>
          <p:cNvPicPr>
            <a:picLocks noChangeAspect="1"/>
          </p:cNvPicPr>
          <p:nvPr/>
        </p:nvPicPr>
        <p:blipFill>
          <a:blip r:embed="rId2"/>
          <a:srcRect/>
          <a:stretch>
            <a:fillRect/>
          </a:stretch>
        </p:blipFill>
        <p:spPr>
          <a:xfrm>
            <a:off x="381003" y="5629924"/>
            <a:ext cx="618472" cy="618472"/>
          </a:xfrm>
          <a:prstGeom prst="rect">
            <a:avLst/>
          </a:prstGeom>
          <a:noFill/>
          <a:ln>
            <a:noFill/>
          </a:ln>
        </p:spPr>
      </p:pic>
      <p:sp>
        <p:nvSpPr>
          <p:cNvPr id="3" name="Title 1">
            <a:extLst>
              <a:ext uri="{FF2B5EF4-FFF2-40B4-BE49-F238E27FC236}">
                <a16:creationId xmlns:a16="http://schemas.microsoft.com/office/drawing/2014/main" id="{7EB6BBD4-F1B6-41A6-9C6F-29E72058CDAA}"/>
              </a:ext>
            </a:extLst>
          </p:cNvPr>
          <p:cNvSpPr txBox="1">
            <a:spLocks noGrp="1"/>
          </p:cNvSpPr>
          <p:nvPr>
            <p:ph type="title"/>
          </p:nvPr>
        </p:nvSpPr>
        <p:spPr/>
        <p:txBody>
          <a:bodyPr/>
          <a:lstStyle>
            <a:lvl1pPr>
              <a:defRPr/>
            </a:lvl1pPr>
          </a:lstStyle>
          <a:p>
            <a:pPr lvl="0"/>
            <a:endParaRPr lang="en-US"/>
          </a:p>
        </p:txBody>
      </p:sp>
      <p:sp>
        <p:nvSpPr>
          <p:cNvPr id="4" name="Slide Number Placeholder 2">
            <a:extLst>
              <a:ext uri="{FF2B5EF4-FFF2-40B4-BE49-F238E27FC236}">
                <a16:creationId xmlns:a16="http://schemas.microsoft.com/office/drawing/2014/main" id="{3E2001FA-97F6-4DCA-AB9D-A8C7A5B25320}"/>
              </a:ext>
            </a:extLst>
          </p:cNvPr>
          <p:cNvSpPr txBox="1">
            <a:spLocks noGrp="1"/>
          </p:cNvSpPr>
          <p:nvPr>
            <p:ph type="sldNum" sz="quarter" idx="8"/>
          </p:nvPr>
        </p:nvSpPr>
        <p:spPr/>
        <p:txBody>
          <a:bodyPr/>
          <a:lstStyle>
            <a:lvl1pPr>
              <a:defRPr/>
            </a:lvl1pPr>
          </a:lstStyle>
          <a:p>
            <a:pPr lvl="0"/>
            <a:fld id="{A455B9DC-E797-496E-A2DD-644BE5ACA6FC}" type="slidenum">
              <a:t>‹Nr.›</a:t>
            </a:fld>
            <a:endParaRPr lang="en-US" dirty="0"/>
          </a:p>
        </p:txBody>
      </p:sp>
      <p:sp>
        <p:nvSpPr>
          <p:cNvPr id="5" name="Text Placeholder 4">
            <a:extLst>
              <a:ext uri="{FF2B5EF4-FFF2-40B4-BE49-F238E27FC236}">
                <a16:creationId xmlns:a16="http://schemas.microsoft.com/office/drawing/2014/main" id="{91E9123E-3453-401B-9DD7-E7332C79DC13}"/>
              </a:ext>
            </a:extLst>
          </p:cNvPr>
          <p:cNvSpPr txBox="1">
            <a:spLocks noGrp="1"/>
          </p:cNvSpPr>
          <p:nvPr>
            <p:ph type="body" idx="4294967295"/>
          </p:nvPr>
        </p:nvSpPr>
        <p:spPr>
          <a:xfrm>
            <a:off x="495303" y="1447796"/>
            <a:ext cx="5600699" cy="457200"/>
          </a:xfrm>
        </p:spPr>
        <p:txBody>
          <a:bodyPr/>
          <a:lstStyle>
            <a:lvl1pPr marL="0" indent="0">
              <a:buNone/>
              <a:defRPr sz="3200" b="1">
                <a:solidFill>
                  <a:srgbClr val="005075"/>
                </a:solidFill>
              </a:defRPr>
            </a:lvl1pPr>
          </a:lstStyle>
          <a:p>
            <a:pPr lvl="0"/>
            <a:r>
              <a:rPr lang="en-US"/>
              <a:t>Name</a:t>
            </a:r>
          </a:p>
        </p:txBody>
      </p:sp>
      <p:sp>
        <p:nvSpPr>
          <p:cNvPr id="6" name="Text Placeholder 7">
            <a:extLst>
              <a:ext uri="{FF2B5EF4-FFF2-40B4-BE49-F238E27FC236}">
                <a16:creationId xmlns:a16="http://schemas.microsoft.com/office/drawing/2014/main" id="{C9159A26-381A-4629-B6C7-00FB692D26C1}"/>
              </a:ext>
            </a:extLst>
          </p:cNvPr>
          <p:cNvSpPr txBox="1">
            <a:spLocks noGrp="1"/>
          </p:cNvSpPr>
          <p:nvPr>
            <p:ph type="body" idx="4294967295"/>
          </p:nvPr>
        </p:nvSpPr>
        <p:spPr>
          <a:xfrm>
            <a:off x="495303" y="1904996"/>
            <a:ext cx="5600699" cy="457200"/>
          </a:xfrm>
        </p:spPr>
        <p:txBody>
          <a:bodyPr/>
          <a:lstStyle>
            <a:lvl1pPr marL="0" indent="0">
              <a:buNone/>
              <a:defRPr sz="2400"/>
            </a:lvl1pPr>
          </a:lstStyle>
          <a:p>
            <a:pPr lvl="0"/>
            <a:r>
              <a:rPr lang="en-US"/>
              <a:t>Title</a:t>
            </a:r>
          </a:p>
        </p:txBody>
      </p:sp>
      <p:sp>
        <p:nvSpPr>
          <p:cNvPr id="7" name="Text Placeholder 9">
            <a:extLst>
              <a:ext uri="{FF2B5EF4-FFF2-40B4-BE49-F238E27FC236}">
                <a16:creationId xmlns:a16="http://schemas.microsoft.com/office/drawing/2014/main" id="{F94F8DFA-5040-42D2-9DED-F5BCD47B3275}"/>
              </a:ext>
            </a:extLst>
          </p:cNvPr>
          <p:cNvSpPr txBox="1">
            <a:spLocks noGrp="1"/>
          </p:cNvSpPr>
          <p:nvPr>
            <p:ph type="body" idx="4294967295"/>
          </p:nvPr>
        </p:nvSpPr>
        <p:spPr>
          <a:xfrm>
            <a:off x="495303" y="2362196"/>
            <a:ext cx="5600699" cy="1371600"/>
          </a:xfrm>
        </p:spPr>
        <p:txBody>
          <a:bodyPr/>
          <a:lstStyle>
            <a:lvl1pPr marL="0" indent="0">
              <a:buNone/>
              <a:defRPr/>
            </a:lvl1pPr>
          </a:lstStyle>
          <a:p>
            <a:pPr lvl="0"/>
            <a:r>
              <a:rPr lang="en-US"/>
              <a:t>Email address, office and mobile phone numbers, LinkedIn </a:t>
            </a:r>
          </a:p>
        </p:txBody>
      </p:sp>
      <p:sp>
        <p:nvSpPr>
          <p:cNvPr id="8" name="TextBox 14">
            <a:extLst>
              <a:ext uri="{FF2B5EF4-FFF2-40B4-BE49-F238E27FC236}">
                <a16:creationId xmlns:a16="http://schemas.microsoft.com/office/drawing/2014/main" id="{6B49CFE2-5C73-4FF0-86DC-C6D12B4F4083}"/>
              </a:ext>
            </a:extLst>
          </p:cNvPr>
          <p:cNvSpPr txBox="1"/>
          <p:nvPr/>
        </p:nvSpPr>
        <p:spPr>
          <a:xfrm>
            <a:off x="4889616" y="5802864"/>
            <a:ext cx="4038603" cy="276999"/>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dirty="0">
                <a:solidFill>
                  <a:srgbClr val="005075"/>
                </a:solidFill>
                <a:uFillTx/>
                <a:latin typeface="Arial"/>
              </a:rPr>
              <a:t>ecolab.com</a:t>
            </a:r>
          </a:p>
        </p:txBody>
      </p:sp>
      <p:pic>
        <p:nvPicPr>
          <p:cNvPr id="9" name="Picture 5">
            <a:extLst>
              <a:ext uri="{FF2B5EF4-FFF2-40B4-BE49-F238E27FC236}">
                <a16:creationId xmlns:a16="http://schemas.microsoft.com/office/drawing/2014/main" id="{F7EED628-8C42-4760-ADDD-8AADF040A0E6}"/>
              </a:ext>
            </a:extLst>
          </p:cNvPr>
          <p:cNvPicPr>
            <a:picLocks noChangeAspect="1"/>
          </p:cNvPicPr>
          <p:nvPr/>
        </p:nvPicPr>
        <p:blipFill>
          <a:blip r:embed="rId3"/>
          <a:stretch>
            <a:fillRect/>
          </a:stretch>
        </p:blipFill>
        <p:spPr>
          <a:xfrm>
            <a:off x="519470" y="5391220"/>
            <a:ext cx="341528" cy="341528"/>
          </a:xfrm>
          <a:prstGeom prst="rect">
            <a:avLst/>
          </a:prstGeom>
          <a:noFill/>
          <a:ln>
            <a:noFill/>
          </a:ln>
        </p:spPr>
      </p:pic>
      <p:pic>
        <p:nvPicPr>
          <p:cNvPr id="10" name="Picture 15">
            <a:extLst>
              <a:ext uri="{FF2B5EF4-FFF2-40B4-BE49-F238E27FC236}">
                <a16:creationId xmlns:a16="http://schemas.microsoft.com/office/drawing/2014/main" id="{F218FE09-9311-4D92-8647-004D02D3CAAB}"/>
              </a:ext>
            </a:extLst>
          </p:cNvPr>
          <p:cNvPicPr>
            <a:picLocks noChangeAspect="1"/>
          </p:cNvPicPr>
          <p:nvPr/>
        </p:nvPicPr>
        <p:blipFill>
          <a:blip r:embed="rId4"/>
          <a:srcRect/>
          <a:stretch>
            <a:fillRect/>
          </a:stretch>
        </p:blipFill>
        <p:spPr>
          <a:xfrm>
            <a:off x="519470" y="5013710"/>
            <a:ext cx="341528" cy="341528"/>
          </a:xfrm>
          <a:prstGeom prst="rect">
            <a:avLst/>
          </a:prstGeom>
          <a:noFill/>
          <a:ln>
            <a:noFill/>
          </a:ln>
        </p:spPr>
      </p:pic>
      <p:pic>
        <p:nvPicPr>
          <p:cNvPr id="11" name="Picture 21">
            <a:extLst>
              <a:ext uri="{FF2B5EF4-FFF2-40B4-BE49-F238E27FC236}">
                <a16:creationId xmlns:a16="http://schemas.microsoft.com/office/drawing/2014/main" id="{B8071799-CD54-4FB1-9213-E7F7588AD02E}"/>
              </a:ext>
            </a:extLst>
          </p:cNvPr>
          <p:cNvPicPr>
            <a:picLocks noChangeAspect="1"/>
          </p:cNvPicPr>
          <p:nvPr/>
        </p:nvPicPr>
        <p:blipFill>
          <a:blip r:embed="rId5"/>
          <a:srcRect/>
          <a:stretch>
            <a:fillRect/>
          </a:stretch>
        </p:blipFill>
        <p:spPr>
          <a:xfrm>
            <a:off x="519470" y="4592976"/>
            <a:ext cx="341528" cy="341144"/>
          </a:xfrm>
          <a:prstGeom prst="rect">
            <a:avLst/>
          </a:prstGeom>
          <a:noFill/>
          <a:ln>
            <a:noFill/>
          </a:ln>
        </p:spPr>
      </p:pic>
      <p:sp>
        <p:nvSpPr>
          <p:cNvPr id="12" name="TextBox 6">
            <a:extLst>
              <a:ext uri="{FF2B5EF4-FFF2-40B4-BE49-F238E27FC236}">
                <a16:creationId xmlns:a16="http://schemas.microsoft.com/office/drawing/2014/main" id="{51F12277-ECA5-40CD-B51C-7DF5CA2BFA6E}"/>
              </a:ext>
            </a:extLst>
          </p:cNvPr>
          <p:cNvSpPr txBox="1"/>
          <p:nvPr/>
        </p:nvSpPr>
        <p:spPr>
          <a:xfrm>
            <a:off x="914400" y="4629021"/>
            <a:ext cx="4495803" cy="276999"/>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dirty="0">
                <a:solidFill>
                  <a:srgbClr val="606265"/>
                </a:solidFill>
                <a:uFillTx/>
                <a:latin typeface="Arial"/>
              </a:rPr>
              <a:t>https://www.linkedin.com/company/ecolab</a:t>
            </a:r>
          </a:p>
        </p:txBody>
      </p:sp>
      <p:sp>
        <p:nvSpPr>
          <p:cNvPr id="13" name="TextBox 22">
            <a:extLst>
              <a:ext uri="{FF2B5EF4-FFF2-40B4-BE49-F238E27FC236}">
                <a16:creationId xmlns:a16="http://schemas.microsoft.com/office/drawing/2014/main" id="{44C8EA0E-849A-4725-B20E-D28CBA52F953}"/>
              </a:ext>
            </a:extLst>
          </p:cNvPr>
          <p:cNvSpPr txBox="1"/>
          <p:nvPr/>
        </p:nvSpPr>
        <p:spPr>
          <a:xfrm>
            <a:off x="923544" y="5802864"/>
            <a:ext cx="4495803" cy="276999"/>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dirty="0">
                <a:solidFill>
                  <a:srgbClr val="606265"/>
                </a:solidFill>
                <a:uFillTx/>
                <a:latin typeface="Arial"/>
              </a:rPr>
              <a:t>@ecolab_inc</a:t>
            </a:r>
          </a:p>
        </p:txBody>
      </p:sp>
      <p:sp>
        <p:nvSpPr>
          <p:cNvPr id="14" name="TextBox 23">
            <a:extLst>
              <a:ext uri="{FF2B5EF4-FFF2-40B4-BE49-F238E27FC236}">
                <a16:creationId xmlns:a16="http://schemas.microsoft.com/office/drawing/2014/main" id="{ADD5DA9B-2539-4530-94AA-EC37567808C6}"/>
              </a:ext>
            </a:extLst>
          </p:cNvPr>
          <p:cNvSpPr txBox="1"/>
          <p:nvPr/>
        </p:nvSpPr>
        <p:spPr>
          <a:xfrm>
            <a:off x="914400" y="5045979"/>
            <a:ext cx="4495803" cy="276999"/>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dirty="0">
                <a:solidFill>
                  <a:srgbClr val="606265"/>
                </a:solidFill>
                <a:uFillTx/>
                <a:latin typeface="Arial"/>
              </a:rPr>
              <a:t>@ecolab</a:t>
            </a:r>
          </a:p>
        </p:txBody>
      </p:sp>
      <p:sp>
        <p:nvSpPr>
          <p:cNvPr id="15" name="TextBox 26">
            <a:extLst>
              <a:ext uri="{FF2B5EF4-FFF2-40B4-BE49-F238E27FC236}">
                <a16:creationId xmlns:a16="http://schemas.microsoft.com/office/drawing/2014/main" id="{2A675375-F00C-49D1-B0D1-374A79DB0317}"/>
              </a:ext>
            </a:extLst>
          </p:cNvPr>
          <p:cNvSpPr txBox="1"/>
          <p:nvPr/>
        </p:nvSpPr>
        <p:spPr>
          <a:xfrm>
            <a:off x="923544" y="5455749"/>
            <a:ext cx="4495803" cy="276999"/>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dirty="0">
                <a:solidFill>
                  <a:srgbClr val="606265"/>
                </a:solidFill>
                <a:uFillTx/>
                <a:latin typeface="Arial"/>
              </a:rPr>
              <a:t>https://www.facebook.com/ecolab</a:t>
            </a:r>
          </a:p>
        </p:txBody>
      </p:sp>
    </p:spTree>
    <p:extLst>
      <p:ext uri="{BB962C8B-B14F-4D97-AF65-F5344CB8AC3E}">
        <p14:creationId xmlns:p14="http://schemas.microsoft.com/office/powerpoint/2010/main" val="2582043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_of_Contents/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C86E0-8BFC-4C20-8FFF-143BCA3C4117}"/>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19027A00-72C8-4D07-A842-2E77CD42F7E6}"/>
              </a:ext>
            </a:extLst>
          </p:cNvPr>
          <p:cNvSpPr txBox="1">
            <a:spLocks noGrp="1"/>
          </p:cNvSpPr>
          <p:nvPr>
            <p:ph idx="4294967295"/>
          </p:nvPr>
        </p:nvSpPr>
        <p:spPr>
          <a:xfrm>
            <a:off x="490813" y="1825627"/>
            <a:ext cx="11167786" cy="4351336"/>
          </a:xfrm>
        </p:spPr>
        <p:txBody>
          <a:bodyPr/>
          <a:lstStyle>
            <a:lvl1pPr marL="822960" indent="-822960">
              <a:buFont typeface="Arial"/>
              <a:buAutoNum type="arabicPeriod"/>
              <a:defRPr/>
            </a:lvl1pPr>
          </a:lstStyle>
          <a:p>
            <a:pPr lvl="0"/>
            <a:r>
              <a:rPr lang="en-US"/>
              <a:t>Click to edit Master text styles</a:t>
            </a:r>
          </a:p>
        </p:txBody>
      </p:sp>
      <p:sp>
        <p:nvSpPr>
          <p:cNvPr id="4" name="Slide Number Placeholder 9">
            <a:extLst>
              <a:ext uri="{FF2B5EF4-FFF2-40B4-BE49-F238E27FC236}">
                <a16:creationId xmlns:a16="http://schemas.microsoft.com/office/drawing/2014/main" id="{91B6B135-2A25-4B90-AD3B-A3C6B07E60F2}"/>
              </a:ext>
            </a:extLst>
          </p:cNvPr>
          <p:cNvSpPr txBox="1">
            <a:spLocks noGrp="1"/>
          </p:cNvSpPr>
          <p:nvPr>
            <p:ph type="sldNum" sz="quarter" idx="8"/>
          </p:nvPr>
        </p:nvSpPr>
        <p:spPr/>
        <p:txBody>
          <a:bodyPr/>
          <a:lstStyle>
            <a:lvl1pPr>
              <a:defRPr>
                <a:solidFill>
                  <a:srgbClr val="606265"/>
                </a:solidFill>
              </a:defRPr>
            </a:lvl1pPr>
          </a:lstStyle>
          <a:p>
            <a:pPr lvl="0"/>
            <a:fld id="{88AF3476-B63B-4D7D-8257-9F875193EB97}" type="slidenum">
              <a:t>‹Nr.›</a:t>
            </a:fld>
            <a:endParaRPr lang="en-US" dirty="0"/>
          </a:p>
        </p:txBody>
      </p:sp>
      <p:sp>
        <p:nvSpPr>
          <p:cNvPr id="5" name="Text Placeholder 7">
            <a:extLst>
              <a:ext uri="{FF2B5EF4-FFF2-40B4-BE49-F238E27FC236}">
                <a16:creationId xmlns:a16="http://schemas.microsoft.com/office/drawing/2014/main" id="{C54AF4F1-F043-4346-AB5E-705516C12680}"/>
              </a:ext>
            </a:extLst>
          </p:cNvPr>
          <p:cNvSpPr txBox="1">
            <a:spLocks noGrp="1"/>
          </p:cNvSpPr>
          <p:nvPr>
            <p:ph type="body" idx="4294967295"/>
          </p:nvPr>
        </p:nvSpPr>
        <p:spPr>
          <a:xfrm>
            <a:off x="490822" y="1223960"/>
            <a:ext cx="11167777" cy="563645"/>
          </a:xfrm>
        </p:spPr>
        <p:txBody>
          <a:bodyPr/>
          <a:lstStyle>
            <a:lvl1pPr marL="0" indent="0">
              <a:buNone/>
              <a:defRPr sz="2000"/>
            </a:lvl1pPr>
          </a:lstStyle>
          <a:p>
            <a:pPr lvl="0"/>
            <a:r>
              <a:rPr lang="en-US"/>
              <a:t>Click to edit Master text styles</a:t>
            </a:r>
          </a:p>
        </p:txBody>
      </p:sp>
      <p:pic>
        <p:nvPicPr>
          <p:cNvPr id="7" name="Bild 2">
            <a:extLst>
              <a:ext uri="{FF2B5EF4-FFF2-40B4-BE49-F238E27FC236}">
                <a16:creationId xmlns:a16="http://schemas.microsoft.com/office/drawing/2014/main" id="{10137F2C-A323-43DE-AF5F-357BB7FF93F0}"/>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48900" y="6288682"/>
            <a:ext cx="1027593" cy="556610"/>
          </a:xfrm>
          <a:prstGeom prst="rect">
            <a:avLst/>
          </a:prstGeom>
          <a:noFill/>
          <a:ln>
            <a:noFill/>
          </a:ln>
        </p:spPr>
      </p:pic>
    </p:spTree>
    <p:extLst>
      <p:ext uri="{BB962C8B-B14F-4D97-AF65-F5344CB8AC3E}">
        <p14:creationId xmlns:p14="http://schemas.microsoft.com/office/powerpoint/2010/main" val="46960259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438BF5-E7DD-4100-A2D8-46AD650C0021}"/>
              </a:ext>
            </a:extLst>
          </p:cNvPr>
          <p:cNvSpPr txBox="1">
            <a:spLocks noGrp="1"/>
          </p:cNvSpPr>
          <p:nvPr>
            <p:ph type="title"/>
          </p:nvPr>
        </p:nvSpPr>
        <p:spPr/>
        <p:txBody>
          <a:bodyPr/>
          <a:lstStyle>
            <a:lvl1pPr>
              <a:defRPr lang="fr-FR"/>
            </a:lvl1pPr>
          </a:lstStyle>
          <a:p>
            <a:pPr lvl="0"/>
            <a:r>
              <a:rPr lang="fr-FR"/>
              <a:t>Modifiez le style du titre</a:t>
            </a:r>
            <a:endParaRPr lang="en-US"/>
          </a:p>
        </p:txBody>
      </p:sp>
      <p:sp>
        <p:nvSpPr>
          <p:cNvPr id="3" name="Espace réservé du contenu 2">
            <a:extLst>
              <a:ext uri="{FF2B5EF4-FFF2-40B4-BE49-F238E27FC236}">
                <a16:creationId xmlns:a16="http://schemas.microsoft.com/office/drawing/2014/main" id="{EFB2B6E2-ADE4-4666-A2B4-A415FE2445AB}"/>
              </a:ext>
            </a:extLst>
          </p:cNvPr>
          <p:cNvSpPr txBox="1">
            <a:spLocks noGrp="1"/>
          </p:cNvSpPr>
          <p:nvPr>
            <p:ph idx="1"/>
          </p:nvPr>
        </p:nvSpPr>
        <p:spPr>
          <a:xfrm>
            <a:off x="609603" y="1600200"/>
            <a:ext cx="5384801" cy="4525959"/>
          </a:xfrm>
        </p:spPr>
        <p:txBody>
          <a:bodyPr/>
          <a:lstStyle>
            <a:lvl1pPr>
              <a:defRPr lang="fr-FR" sz="2800"/>
            </a:lvl1pPr>
            <a:lvl2pPr>
              <a:defRPr lang="fr-FR" sz="2400"/>
            </a:lvl2pPr>
            <a:lvl3pPr>
              <a:defRPr lang="fr-FR" sz="2000"/>
            </a:lvl3pPr>
            <a:lvl4pPr>
              <a:defRPr lang="fr-FR" sz="1800"/>
            </a:lvl4pPr>
            <a:lvl5pPr>
              <a:defRPr lang="fr-FR" sz="18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a:extLst>
              <a:ext uri="{FF2B5EF4-FFF2-40B4-BE49-F238E27FC236}">
                <a16:creationId xmlns:a16="http://schemas.microsoft.com/office/drawing/2014/main" id="{85CC4B07-FB68-4DD5-AC60-F8C3E94BF17D}"/>
              </a:ext>
            </a:extLst>
          </p:cNvPr>
          <p:cNvSpPr txBox="1">
            <a:spLocks noGrp="1"/>
          </p:cNvSpPr>
          <p:nvPr>
            <p:ph idx="2"/>
          </p:nvPr>
        </p:nvSpPr>
        <p:spPr>
          <a:xfrm>
            <a:off x="6197602" y="1600200"/>
            <a:ext cx="5384801" cy="4525959"/>
          </a:xfrm>
        </p:spPr>
        <p:txBody>
          <a:bodyPr/>
          <a:lstStyle>
            <a:lvl1pPr>
              <a:defRPr lang="fr-FR" sz="2800"/>
            </a:lvl1pPr>
            <a:lvl2pPr>
              <a:defRPr lang="fr-FR" sz="2400"/>
            </a:lvl2pPr>
            <a:lvl3pPr>
              <a:defRPr lang="fr-FR" sz="2000"/>
            </a:lvl3pPr>
            <a:lvl4pPr>
              <a:defRPr lang="fr-FR" sz="1800"/>
            </a:lvl4pPr>
            <a:lvl5pPr>
              <a:defRPr lang="fr-FR" sz="18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pic>
        <p:nvPicPr>
          <p:cNvPr id="6" name="Bild 2">
            <a:extLst>
              <a:ext uri="{FF2B5EF4-FFF2-40B4-BE49-F238E27FC236}">
                <a16:creationId xmlns:a16="http://schemas.microsoft.com/office/drawing/2014/main" id="{6728D313-D14E-44B5-A77F-533AE59C0196}"/>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48900" y="6288682"/>
            <a:ext cx="1027593" cy="556610"/>
          </a:xfrm>
          <a:prstGeom prst="rect">
            <a:avLst/>
          </a:prstGeom>
          <a:noFill/>
          <a:ln>
            <a:noFill/>
          </a:ln>
        </p:spPr>
      </p:pic>
      <p:sp>
        <p:nvSpPr>
          <p:cNvPr id="7" name="Slide Number Placeholder 3">
            <a:extLst>
              <a:ext uri="{FF2B5EF4-FFF2-40B4-BE49-F238E27FC236}">
                <a16:creationId xmlns:a16="http://schemas.microsoft.com/office/drawing/2014/main" id="{0225ED95-5E39-4781-8803-A4778DEC0207}"/>
              </a:ext>
            </a:extLst>
          </p:cNvPr>
          <p:cNvSpPr txBox="1">
            <a:spLocks noGrp="1"/>
          </p:cNvSpPr>
          <p:nvPr>
            <p:ph type="sldNum" sz="quarter" idx="8"/>
          </p:nvPr>
        </p:nvSpPr>
        <p:spPr>
          <a:xfrm>
            <a:off x="9216191" y="6384423"/>
            <a:ext cx="2743200" cy="365129"/>
          </a:xfrm>
        </p:spPr>
        <p:txBody>
          <a:bodyPr/>
          <a:lstStyle>
            <a:lvl1pPr>
              <a:defRPr>
                <a:solidFill>
                  <a:srgbClr val="606265"/>
                </a:solidFill>
              </a:defRPr>
            </a:lvl1pPr>
          </a:lstStyle>
          <a:p>
            <a:pPr lvl="0"/>
            <a:fld id="{08907778-82FC-428A-936A-6EFF9F1FB699}" type="slidenum">
              <a:t>‹Nr.›</a:t>
            </a:fld>
            <a:endParaRPr lang="en-US" dirty="0"/>
          </a:p>
        </p:txBody>
      </p:sp>
    </p:spTree>
    <p:extLst>
      <p:ext uri="{BB962C8B-B14F-4D97-AF65-F5344CB8AC3E}">
        <p14:creationId xmlns:p14="http://schemas.microsoft.com/office/powerpoint/2010/main" val="529252770"/>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_no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E66F-05A9-4CDB-A0CA-6CD06148C0EB}"/>
              </a:ext>
            </a:extLst>
          </p:cNvPr>
          <p:cNvSpPr txBox="1">
            <a:spLocks noGrp="1"/>
          </p:cNvSpPr>
          <p:nvPr>
            <p:ph type="title"/>
          </p:nvPr>
        </p:nvSpPr>
        <p:spPr>
          <a:xfrm>
            <a:off x="304796" y="233684"/>
            <a:ext cx="11379195" cy="758823"/>
          </a:xfrm>
        </p:spPr>
        <p:txBody>
          <a:bodyPr/>
          <a:lstStyle>
            <a:lvl1pPr>
              <a:defRPr sz="2471"/>
            </a:lvl1pPr>
          </a:lstStyle>
          <a:p>
            <a:pPr lvl="0"/>
            <a:r>
              <a:rPr lang="en-US"/>
              <a:t>Click to edit Master title style</a:t>
            </a:r>
          </a:p>
        </p:txBody>
      </p:sp>
    </p:spTree>
    <p:extLst>
      <p:ext uri="{BB962C8B-B14F-4D97-AF65-F5344CB8AC3E}">
        <p14:creationId xmlns:p14="http://schemas.microsoft.com/office/powerpoint/2010/main" val="2459539497"/>
      </p:ext>
    </p:extLst>
  </p:cSld>
  <p:clrMapOvr>
    <a:masterClrMapping/>
  </p:clrMapOvr>
  <p:transition>
    <p:fad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C7BE9-F4B7-40AA-A3D4-9F7F1327E4A6}"/>
              </a:ext>
            </a:extLst>
          </p:cNvPr>
          <p:cNvSpPr txBox="1">
            <a:spLocks noGrp="1"/>
          </p:cNvSpPr>
          <p:nvPr>
            <p:ph type="title"/>
          </p:nvPr>
        </p:nvSpPr>
        <p:spPr>
          <a:xfrm>
            <a:off x="495303" y="1709735"/>
            <a:ext cx="5600699" cy="2522015"/>
          </a:xfrm>
        </p:spPr>
        <p:txBody>
          <a:bodyPr anchor="b"/>
          <a:lstStyle>
            <a:lvl1pPr algn="r">
              <a:defRPr sz="4500"/>
            </a:lvl1pPr>
          </a:lstStyle>
          <a:p>
            <a:pPr lvl="0"/>
            <a:r>
              <a:rPr lang="en-US"/>
              <a:t>CLICK TO EDIT MASTER TITLE STYLE</a:t>
            </a:r>
          </a:p>
        </p:txBody>
      </p:sp>
      <p:sp>
        <p:nvSpPr>
          <p:cNvPr id="3" name="Text Placeholder 2">
            <a:extLst>
              <a:ext uri="{FF2B5EF4-FFF2-40B4-BE49-F238E27FC236}">
                <a16:creationId xmlns:a16="http://schemas.microsoft.com/office/drawing/2014/main" id="{AE1C0522-C0CA-4D0A-8EF9-9FE636B1B3BE}"/>
              </a:ext>
            </a:extLst>
          </p:cNvPr>
          <p:cNvSpPr txBox="1">
            <a:spLocks noGrp="1"/>
          </p:cNvSpPr>
          <p:nvPr>
            <p:ph type="body" idx="4294967295"/>
          </p:nvPr>
        </p:nvSpPr>
        <p:spPr>
          <a:xfrm>
            <a:off x="495303" y="4235043"/>
            <a:ext cx="5600699" cy="1500182"/>
          </a:xfrm>
        </p:spPr>
        <p:txBody>
          <a:bodyPr/>
          <a:lstStyle>
            <a:lvl1pPr marL="0" indent="0" algn="r">
              <a:buNone/>
              <a:defRPr/>
            </a:lvl1pPr>
          </a:lstStyle>
          <a:p>
            <a:pPr lvl="0"/>
            <a:r>
              <a:rPr lang="en-US"/>
              <a:t>Click to edit Master text styles</a:t>
            </a:r>
          </a:p>
        </p:txBody>
      </p:sp>
      <p:sp>
        <p:nvSpPr>
          <p:cNvPr id="4" name="Slide Number Placeholder 9">
            <a:extLst>
              <a:ext uri="{FF2B5EF4-FFF2-40B4-BE49-F238E27FC236}">
                <a16:creationId xmlns:a16="http://schemas.microsoft.com/office/drawing/2014/main" id="{D5A51B07-B72F-47AC-A57C-633D092AE7DC}"/>
              </a:ext>
            </a:extLst>
          </p:cNvPr>
          <p:cNvSpPr txBox="1">
            <a:spLocks noGrp="1"/>
          </p:cNvSpPr>
          <p:nvPr>
            <p:ph type="sldNum" sz="quarter" idx="8"/>
          </p:nvPr>
        </p:nvSpPr>
        <p:spPr/>
        <p:txBody>
          <a:bodyPr/>
          <a:lstStyle>
            <a:lvl1pPr>
              <a:defRPr>
                <a:solidFill>
                  <a:srgbClr val="606265"/>
                </a:solidFill>
              </a:defRPr>
            </a:lvl1pPr>
          </a:lstStyle>
          <a:p>
            <a:pPr lvl="0"/>
            <a:fld id="{37C29008-2ACC-4F22-96B5-25F9CE10D4F1}" type="slidenum">
              <a:t>‹Nr.›</a:t>
            </a:fld>
            <a:endParaRPr lang="en-US" dirty="0"/>
          </a:p>
        </p:txBody>
      </p:sp>
      <p:sp>
        <p:nvSpPr>
          <p:cNvPr id="5" name="Picture Placeholder 4">
            <a:extLst>
              <a:ext uri="{FF2B5EF4-FFF2-40B4-BE49-F238E27FC236}">
                <a16:creationId xmlns:a16="http://schemas.microsoft.com/office/drawing/2014/main" id="{08413D39-F66B-440B-AD1C-D1F8099FFFF4}"/>
              </a:ext>
            </a:extLst>
          </p:cNvPr>
          <p:cNvSpPr txBox="1">
            <a:spLocks noGrp="1"/>
          </p:cNvSpPr>
          <p:nvPr>
            <p:ph type="pic" idx="4294967295"/>
          </p:nvPr>
        </p:nvSpPr>
        <p:spPr>
          <a:xfrm>
            <a:off x="6102092" y="0"/>
            <a:ext cx="6089903" cy="6217920"/>
          </a:xfrm>
        </p:spPr>
        <p:txBody>
          <a:bodyPr/>
          <a:lstStyle>
            <a:lvl1pPr>
              <a:defRPr/>
            </a:lvl1pPr>
          </a:lstStyle>
          <a:p>
            <a:pPr lvl="0"/>
            <a:r>
              <a:rPr lang="en-US" dirty="0"/>
              <a:t>Click icon to add picture</a:t>
            </a:r>
          </a:p>
        </p:txBody>
      </p:sp>
      <p:pic>
        <p:nvPicPr>
          <p:cNvPr id="7" name="Bild 2">
            <a:extLst>
              <a:ext uri="{FF2B5EF4-FFF2-40B4-BE49-F238E27FC236}">
                <a16:creationId xmlns:a16="http://schemas.microsoft.com/office/drawing/2014/main" id="{F15FECDC-BF55-46FF-ACE9-0CE669E7ABB6}"/>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72700" y="6288682"/>
            <a:ext cx="1027593" cy="556610"/>
          </a:xfrm>
          <a:prstGeom prst="rect">
            <a:avLst/>
          </a:prstGeom>
          <a:noFill/>
          <a:ln>
            <a:noFill/>
          </a:ln>
        </p:spPr>
      </p:pic>
    </p:spTree>
    <p:extLst>
      <p:ext uri="{BB962C8B-B14F-4D97-AF65-F5344CB8AC3E}">
        <p14:creationId xmlns:p14="http://schemas.microsoft.com/office/powerpoint/2010/main" val="97703160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ubhead and Content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50BD9-4C70-4747-8313-BC8C81E15950}"/>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7003DC01-F021-4EC6-B5F4-16315E013588}"/>
              </a:ext>
            </a:extLst>
          </p:cNvPr>
          <p:cNvSpPr txBox="1">
            <a:spLocks noGrp="1"/>
          </p:cNvSpPr>
          <p:nvPr>
            <p:ph idx="4294967295"/>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7">
            <a:extLst>
              <a:ext uri="{FF2B5EF4-FFF2-40B4-BE49-F238E27FC236}">
                <a16:creationId xmlns:a16="http://schemas.microsoft.com/office/drawing/2014/main" id="{B31FB04C-EA17-449B-87B6-641711170F21}"/>
              </a:ext>
            </a:extLst>
          </p:cNvPr>
          <p:cNvSpPr txBox="1">
            <a:spLocks noGrp="1"/>
          </p:cNvSpPr>
          <p:nvPr>
            <p:ph type="body" idx="4294967295"/>
          </p:nvPr>
        </p:nvSpPr>
        <p:spPr>
          <a:xfrm>
            <a:off x="490822" y="1223960"/>
            <a:ext cx="11167777" cy="563645"/>
          </a:xfrm>
        </p:spPr>
        <p:txBody>
          <a:bodyPr/>
          <a:lstStyle>
            <a:lvl1pPr marL="0" indent="0">
              <a:buNone/>
              <a:defRPr sz="2000"/>
            </a:lvl1pPr>
          </a:lstStyle>
          <a:p>
            <a:pPr lvl="0"/>
            <a:r>
              <a:rPr lang="en-US"/>
              <a:t>Click to edit Master text styles</a:t>
            </a:r>
          </a:p>
        </p:txBody>
      </p:sp>
      <p:sp>
        <p:nvSpPr>
          <p:cNvPr id="5" name="Slide Number Placeholder 9">
            <a:extLst>
              <a:ext uri="{FF2B5EF4-FFF2-40B4-BE49-F238E27FC236}">
                <a16:creationId xmlns:a16="http://schemas.microsoft.com/office/drawing/2014/main" id="{75F761CE-5FB2-42B4-9C36-57CB2F7EF64B}"/>
              </a:ext>
            </a:extLst>
          </p:cNvPr>
          <p:cNvSpPr txBox="1">
            <a:spLocks noGrp="1"/>
          </p:cNvSpPr>
          <p:nvPr>
            <p:ph type="sldNum" sz="quarter" idx="8"/>
          </p:nvPr>
        </p:nvSpPr>
        <p:spPr/>
        <p:txBody>
          <a:bodyPr/>
          <a:lstStyle>
            <a:lvl1pPr>
              <a:defRPr>
                <a:solidFill>
                  <a:srgbClr val="606265"/>
                </a:solidFill>
              </a:defRPr>
            </a:lvl1pPr>
          </a:lstStyle>
          <a:p>
            <a:pPr lvl="0"/>
            <a:fld id="{7F5D755F-1647-4D5E-8C1E-1761121E7DA7}" type="slidenum">
              <a:t>‹Nr.›</a:t>
            </a:fld>
            <a:endParaRPr lang="en-US" dirty="0"/>
          </a:p>
        </p:txBody>
      </p:sp>
      <p:pic>
        <p:nvPicPr>
          <p:cNvPr id="7" name="Bild 2">
            <a:extLst>
              <a:ext uri="{FF2B5EF4-FFF2-40B4-BE49-F238E27FC236}">
                <a16:creationId xmlns:a16="http://schemas.microsoft.com/office/drawing/2014/main" id="{02F2C697-3F91-406D-A38F-9D6207BAE02B}"/>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72700" y="6288682"/>
            <a:ext cx="1027593" cy="556610"/>
          </a:xfrm>
          <a:prstGeom prst="rect">
            <a:avLst/>
          </a:prstGeom>
          <a:noFill/>
          <a:ln>
            <a:noFill/>
          </a:ln>
        </p:spPr>
      </p:pic>
    </p:spTree>
    <p:extLst>
      <p:ext uri="{BB962C8B-B14F-4D97-AF65-F5344CB8AC3E}">
        <p14:creationId xmlns:p14="http://schemas.microsoft.com/office/powerpoint/2010/main" val="99528008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head Content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E201C-1E87-496C-AA2B-CF5D5427FE1A}"/>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7071C020-C435-4E71-900E-7AABACC45589}"/>
              </a:ext>
            </a:extLst>
          </p:cNvPr>
          <p:cNvSpPr txBox="1">
            <a:spLocks noGrp="1"/>
          </p:cNvSpPr>
          <p:nvPr>
            <p:ph idx="4294967295"/>
          </p:nvPr>
        </p:nvSpPr>
        <p:spPr>
          <a:xfrm>
            <a:off x="490822" y="1825627"/>
            <a:ext cx="5491767" cy="4351336"/>
          </a:xfrm>
        </p:spPr>
        <p:txBody>
          <a:bodyPr/>
          <a:lstStyle>
            <a:lvl1pPr>
              <a:defRPr/>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9">
            <a:extLst>
              <a:ext uri="{FF2B5EF4-FFF2-40B4-BE49-F238E27FC236}">
                <a16:creationId xmlns:a16="http://schemas.microsoft.com/office/drawing/2014/main" id="{1CFE6A93-A185-47FF-9843-2BAADE8E0E21}"/>
              </a:ext>
            </a:extLst>
          </p:cNvPr>
          <p:cNvSpPr txBox="1">
            <a:spLocks noGrp="1"/>
          </p:cNvSpPr>
          <p:nvPr>
            <p:ph type="sldNum" sz="quarter" idx="8"/>
          </p:nvPr>
        </p:nvSpPr>
        <p:spPr/>
        <p:txBody>
          <a:bodyPr/>
          <a:lstStyle>
            <a:lvl1pPr>
              <a:defRPr>
                <a:solidFill>
                  <a:srgbClr val="606265"/>
                </a:solidFill>
              </a:defRPr>
            </a:lvl1pPr>
          </a:lstStyle>
          <a:p>
            <a:pPr lvl="0"/>
            <a:fld id="{09B0D6C0-7D22-45F3-A7F5-5F9C8CD93435}" type="slidenum">
              <a:t>‹Nr.›</a:t>
            </a:fld>
            <a:endParaRPr lang="en-US" dirty="0"/>
          </a:p>
        </p:txBody>
      </p:sp>
      <p:sp>
        <p:nvSpPr>
          <p:cNvPr id="5" name="Content Placeholder 2">
            <a:extLst>
              <a:ext uri="{FF2B5EF4-FFF2-40B4-BE49-F238E27FC236}">
                <a16:creationId xmlns:a16="http://schemas.microsoft.com/office/drawing/2014/main" id="{EE479E5D-3166-4ADF-844D-045500FCC8FF}"/>
              </a:ext>
            </a:extLst>
          </p:cNvPr>
          <p:cNvSpPr txBox="1">
            <a:spLocks noGrp="1"/>
          </p:cNvSpPr>
          <p:nvPr>
            <p:ph idx="4294967295"/>
          </p:nvPr>
        </p:nvSpPr>
        <p:spPr>
          <a:xfrm>
            <a:off x="6166832" y="1825627"/>
            <a:ext cx="5491767" cy="4351336"/>
          </a:xfrm>
        </p:spPr>
        <p:txBody>
          <a:bodyPr/>
          <a:lstStyle>
            <a:lvl1pPr>
              <a:defRPr/>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7">
            <a:extLst>
              <a:ext uri="{FF2B5EF4-FFF2-40B4-BE49-F238E27FC236}">
                <a16:creationId xmlns:a16="http://schemas.microsoft.com/office/drawing/2014/main" id="{3181A666-38F7-43BF-823E-244E6EF84569}"/>
              </a:ext>
            </a:extLst>
          </p:cNvPr>
          <p:cNvSpPr txBox="1">
            <a:spLocks noGrp="1"/>
          </p:cNvSpPr>
          <p:nvPr>
            <p:ph type="body" idx="4294967295"/>
          </p:nvPr>
        </p:nvSpPr>
        <p:spPr>
          <a:xfrm>
            <a:off x="490822" y="1223960"/>
            <a:ext cx="11167777" cy="563645"/>
          </a:xfrm>
        </p:spPr>
        <p:txBody>
          <a:bodyPr/>
          <a:lstStyle>
            <a:lvl1pPr marL="0" indent="0">
              <a:buNone/>
              <a:defRPr sz="2000"/>
            </a:lvl1pPr>
          </a:lstStyle>
          <a:p>
            <a:pPr lvl="0"/>
            <a:r>
              <a:rPr lang="en-US"/>
              <a:t>Click to edit Master text styles</a:t>
            </a:r>
          </a:p>
        </p:txBody>
      </p:sp>
      <p:pic>
        <p:nvPicPr>
          <p:cNvPr id="8" name="Bild 2">
            <a:extLst>
              <a:ext uri="{FF2B5EF4-FFF2-40B4-BE49-F238E27FC236}">
                <a16:creationId xmlns:a16="http://schemas.microsoft.com/office/drawing/2014/main" id="{B85DAE89-820E-4863-B993-AF0D67FA65D6}"/>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72700" y="6288682"/>
            <a:ext cx="1027593" cy="556610"/>
          </a:xfrm>
          <a:prstGeom prst="rect">
            <a:avLst/>
          </a:prstGeom>
          <a:noFill/>
          <a:ln>
            <a:noFill/>
          </a:ln>
        </p:spPr>
      </p:pic>
    </p:spTree>
    <p:extLst>
      <p:ext uri="{BB962C8B-B14F-4D97-AF65-F5344CB8AC3E}">
        <p14:creationId xmlns:p14="http://schemas.microsoft.com/office/powerpoint/2010/main" val="280434142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ubhead content half page imag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16D2AAA-CAEF-40E8-BC11-5DFD01C8F775}"/>
              </a:ext>
            </a:extLst>
          </p:cNvPr>
          <p:cNvSpPr txBox="1">
            <a:spLocks noGrp="1"/>
          </p:cNvSpPr>
          <p:nvPr>
            <p:ph idx="4294967295"/>
          </p:nvPr>
        </p:nvSpPr>
        <p:spPr>
          <a:xfrm>
            <a:off x="490822" y="1825627"/>
            <a:ext cx="5491767" cy="4351336"/>
          </a:xfrm>
        </p:spPr>
        <p:txBody>
          <a:bodyPr/>
          <a:lstStyle>
            <a:lvl1pPr>
              <a:defRPr/>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9">
            <a:extLst>
              <a:ext uri="{FF2B5EF4-FFF2-40B4-BE49-F238E27FC236}">
                <a16:creationId xmlns:a16="http://schemas.microsoft.com/office/drawing/2014/main" id="{F153E10C-AFE4-46B1-8EF5-12E975C12FA6}"/>
              </a:ext>
            </a:extLst>
          </p:cNvPr>
          <p:cNvSpPr txBox="1">
            <a:spLocks noGrp="1"/>
          </p:cNvSpPr>
          <p:nvPr>
            <p:ph type="sldNum" sz="quarter" idx="8"/>
          </p:nvPr>
        </p:nvSpPr>
        <p:spPr/>
        <p:txBody>
          <a:bodyPr/>
          <a:lstStyle>
            <a:lvl1pPr>
              <a:defRPr>
                <a:solidFill>
                  <a:srgbClr val="606265"/>
                </a:solidFill>
              </a:defRPr>
            </a:lvl1pPr>
          </a:lstStyle>
          <a:p>
            <a:pPr lvl="0"/>
            <a:fld id="{6F8D4982-F947-4A6F-9CC4-87CAF17EB072}" type="slidenum">
              <a:t>‹Nr.›</a:t>
            </a:fld>
            <a:endParaRPr lang="en-US" dirty="0"/>
          </a:p>
        </p:txBody>
      </p:sp>
      <p:sp>
        <p:nvSpPr>
          <p:cNvPr id="4" name="Text Placeholder 7">
            <a:extLst>
              <a:ext uri="{FF2B5EF4-FFF2-40B4-BE49-F238E27FC236}">
                <a16:creationId xmlns:a16="http://schemas.microsoft.com/office/drawing/2014/main" id="{5B022FE0-55C5-41F2-B6EA-6B75648C390D}"/>
              </a:ext>
            </a:extLst>
          </p:cNvPr>
          <p:cNvSpPr txBox="1">
            <a:spLocks noGrp="1"/>
          </p:cNvSpPr>
          <p:nvPr>
            <p:ph type="body" idx="4294967295"/>
          </p:nvPr>
        </p:nvSpPr>
        <p:spPr>
          <a:xfrm>
            <a:off x="490822" y="1223960"/>
            <a:ext cx="5605180" cy="563645"/>
          </a:xfrm>
        </p:spPr>
        <p:txBody>
          <a:bodyPr/>
          <a:lstStyle>
            <a:lvl1pPr marL="0" indent="0">
              <a:buNone/>
              <a:defRPr sz="2000"/>
            </a:lvl1pPr>
          </a:lstStyle>
          <a:p>
            <a:pPr lvl="0"/>
            <a:r>
              <a:rPr lang="en-US"/>
              <a:t>Click to edit Master text styles</a:t>
            </a:r>
          </a:p>
        </p:txBody>
      </p:sp>
      <p:sp>
        <p:nvSpPr>
          <p:cNvPr id="5" name="Picture Placeholder 3">
            <a:extLst>
              <a:ext uri="{FF2B5EF4-FFF2-40B4-BE49-F238E27FC236}">
                <a16:creationId xmlns:a16="http://schemas.microsoft.com/office/drawing/2014/main" id="{F16A6CC3-7589-4286-BB0C-627B6607DAE3}"/>
              </a:ext>
            </a:extLst>
          </p:cNvPr>
          <p:cNvSpPr txBox="1">
            <a:spLocks noGrp="1"/>
          </p:cNvSpPr>
          <p:nvPr>
            <p:ph type="pic" idx="4294967295"/>
          </p:nvPr>
        </p:nvSpPr>
        <p:spPr>
          <a:xfrm>
            <a:off x="6092948" y="0"/>
            <a:ext cx="6090096" cy="6217920"/>
          </a:xfrm>
        </p:spPr>
        <p:txBody>
          <a:bodyPr/>
          <a:lstStyle>
            <a:lvl1pPr>
              <a:defRPr/>
            </a:lvl1pPr>
          </a:lstStyle>
          <a:p>
            <a:pPr lvl="0"/>
            <a:r>
              <a:rPr lang="en-US" dirty="0"/>
              <a:t>Click icon to add picture</a:t>
            </a:r>
          </a:p>
        </p:txBody>
      </p:sp>
      <p:pic>
        <p:nvPicPr>
          <p:cNvPr id="7" name="Bild 2">
            <a:extLst>
              <a:ext uri="{FF2B5EF4-FFF2-40B4-BE49-F238E27FC236}">
                <a16:creationId xmlns:a16="http://schemas.microsoft.com/office/drawing/2014/main" id="{E8B67A45-4CC5-4D51-8118-FB99B3D3EC7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72700" y="6288682"/>
            <a:ext cx="1027593" cy="556610"/>
          </a:xfrm>
          <a:prstGeom prst="rect">
            <a:avLst/>
          </a:prstGeom>
          <a:noFill/>
          <a:ln>
            <a:noFill/>
          </a:ln>
        </p:spPr>
      </p:pic>
    </p:spTree>
    <p:extLst>
      <p:ext uri="{BB962C8B-B14F-4D97-AF65-F5344CB8AC3E}">
        <p14:creationId xmlns:p14="http://schemas.microsoft.com/office/powerpoint/2010/main" val="2688738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ubhead content over half page imag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9C3B1E2-2CE1-4066-A319-8B34F0F866F3}"/>
              </a:ext>
            </a:extLst>
          </p:cNvPr>
          <p:cNvSpPr txBox="1">
            <a:spLocks noGrp="1"/>
          </p:cNvSpPr>
          <p:nvPr>
            <p:ph idx="4294967295"/>
          </p:nvPr>
        </p:nvSpPr>
        <p:spPr>
          <a:xfrm>
            <a:off x="490822" y="1295403"/>
            <a:ext cx="3700183" cy="4881560"/>
          </a:xfrm>
        </p:spPr>
        <p:txBody>
          <a:bodyPr/>
          <a:lstStyle>
            <a:lvl1pPr>
              <a:defRPr/>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9">
            <a:extLst>
              <a:ext uri="{FF2B5EF4-FFF2-40B4-BE49-F238E27FC236}">
                <a16:creationId xmlns:a16="http://schemas.microsoft.com/office/drawing/2014/main" id="{B9FCFCA7-A30C-4CD7-A0DE-20B34977BAE8}"/>
              </a:ext>
            </a:extLst>
          </p:cNvPr>
          <p:cNvSpPr txBox="1">
            <a:spLocks noGrp="1"/>
          </p:cNvSpPr>
          <p:nvPr>
            <p:ph type="sldNum" sz="quarter" idx="8"/>
          </p:nvPr>
        </p:nvSpPr>
        <p:spPr/>
        <p:txBody>
          <a:bodyPr/>
          <a:lstStyle>
            <a:lvl1pPr>
              <a:defRPr>
                <a:solidFill>
                  <a:srgbClr val="606265"/>
                </a:solidFill>
              </a:defRPr>
            </a:lvl1pPr>
          </a:lstStyle>
          <a:p>
            <a:pPr lvl="0"/>
            <a:fld id="{6D906FDF-3692-4326-BA5D-14F91E5724BC}" type="slidenum">
              <a:t>‹Nr.›</a:t>
            </a:fld>
            <a:endParaRPr lang="en-US" dirty="0"/>
          </a:p>
        </p:txBody>
      </p:sp>
      <p:sp>
        <p:nvSpPr>
          <p:cNvPr id="4" name="Title 1">
            <a:extLst>
              <a:ext uri="{FF2B5EF4-FFF2-40B4-BE49-F238E27FC236}">
                <a16:creationId xmlns:a16="http://schemas.microsoft.com/office/drawing/2014/main" id="{0B1CC5BE-0B65-4FC4-9D93-74BDC2870D21}"/>
              </a:ext>
            </a:extLst>
          </p:cNvPr>
          <p:cNvSpPr txBox="1">
            <a:spLocks noGrp="1"/>
          </p:cNvSpPr>
          <p:nvPr>
            <p:ph type="title"/>
          </p:nvPr>
        </p:nvSpPr>
        <p:spPr/>
        <p:txBody>
          <a:bodyPr/>
          <a:lstStyle>
            <a:lvl1pPr>
              <a:defRPr/>
            </a:lvl1pPr>
          </a:lstStyle>
          <a:p>
            <a:pPr lvl="0"/>
            <a:r>
              <a:rPr lang="en-US"/>
              <a:t>CLICK TO EDIT MASTER TITLE STYLE</a:t>
            </a:r>
          </a:p>
        </p:txBody>
      </p:sp>
      <p:sp>
        <p:nvSpPr>
          <p:cNvPr id="5" name="Content Placeholder 4">
            <a:extLst>
              <a:ext uri="{FF2B5EF4-FFF2-40B4-BE49-F238E27FC236}">
                <a16:creationId xmlns:a16="http://schemas.microsoft.com/office/drawing/2014/main" id="{F1798C39-451F-4EA8-986B-7EACBB0039CC}"/>
              </a:ext>
            </a:extLst>
          </p:cNvPr>
          <p:cNvSpPr txBox="1">
            <a:spLocks noGrp="1"/>
          </p:cNvSpPr>
          <p:nvPr>
            <p:ph idx="4294967295"/>
          </p:nvPr>
        </p:nvSpPr>
        <p:spPr>
          <a:xfrm>
            <a:off x="4270248" y="1298448"/>
            <a:ext cx="7918704" cy="4919472"/>
          </a:xfrm>
        </p:spPr>
        <p:txBody>
          <a:bodyPr/>
          <a:lstStyle>
            <a:lvl1pPr>
              <a:defRPr/>
            </a:lvl1pPr>
          </a:lstStyle>
          <a:p>
            <a:pPr lvl="0"/>
            <a:r>
              <a:rPr lang="en-US"/>
              <a:t>Click icon to insert object</a:t>
            </a:r>
          </a:p>
        </p:txBody>
      </p:sp>
      <p:pic>
        <p:nvPicPr>
          <p:cNvPr id="7" name="Bild 2">
            <a:extLst>
              <a:ext uri="{FF2B5EF4-FFF2-40B4-BE49-F238E27FC236}">
                <a16:creationId xmlns:a16="http://schemas.microsoft.com/office/drawing/2014/main" id="{077CF025-3414-479B-B994-831372A4C18E}"/>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72700" y="6288682"/>
            <a:ext cx="1027593" cy="556610"/>
          </a:xfrm>
          <a:prstGeom prst="rect">
            <a:avLst/>
          </a:prstGeom>
          <a:noFill/>
          <a:ln>
            <a:noFill/>
          </a:ln>
        </p:spPr>
      </p:pic>
    </p:spTree>
    <p:extLst>
      <p:ext uri="{BB962C8B-B14F-4D97-AF65-F5344CB8AC3E}">
        <p14:creationId xmlns:p14="http://schemas.microsoft.com/office/powerpoint/2010/main" val="411214431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9">
            <a:extLst>
              <a:ext uri="{FF2B5EF4-FFF2-40B4-BE49-F238E27FC236}">
                <a16:creationId xmlns:a16="http://schemas.microsoft.com/office/drawing/2014/main" id="{D89D0116-2B21-431C-8296-7109F21C7873}"/>
              </a:ext>
            </a:extLst>
          </p:cNvPr>
          <p:cNvSpPr txBox="1">
            <a:spLocks noGrp="1"/>
          </p:cNvSpPr>
          <p:nvPr>
            <p:ph type="sldNum" sz="quarter" idx="8"/>
          </p:nvPr>
        </p:nvSpPr>
        <p:spPr/>
        <p:txBody>
          <a:bodyPr/>
          <a:lstStyle>
            <a:lvl1pPr>
              <a:defRPr>
                <a:solidFill>
                  <a:srgbClr val="606265"/>
                </a:solidFill>
              </a:defRPr>
            </a:lvl1pPr>
          </a:lstStyle>
          <a:p>
            <a:pPr lvl="0"/>
            <a:fld id="{F11C8CAE-88F2-4729-BA09-42C2398B5E4A}" type="slidenum">
              <a:t>‹Nr.›</a:t>
            </a:fld>
            <a:endParaRPr lang="en-US" dirty="0"/>
          </a:p>
        </p:txBody>
      </p:sp>
      <p:pic>
        <p:nvPicPr>
          <p:cNvPr id="4" name="Bild 2">
            <a:extLst>
              <a:ext uri="{FF2B5EF4-FFF2-40B4-BE49-F238E27FC236}">
                <a16:creationId xmlns:a16="http://schemas.microsoft.com/office/drawing/2014/main" id="{4E79C2D8-550E-4D12-A6EC-266746D28923}"/>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72700" y="6288682"/>
            <a:ext cx="1027593" cy="556610"/>
          </a:xfrm>
          <a:prstGeom prst="rect">
            <a:avLst/>
          </a:prstGeom>
          <a:noFill/>
          <a:ln>
            <a:noFill/>
          </a:ln>
        </p:spPr>
      </p:pic>
    </p:spTree>
    <p:extLst>
      <p:ext uri="{BB962C8B-B14F-4D97-AF65-F5344CB8AC3E}">
        <p14:creationId xmlns:p14="http://schemas.microsoft.com/office/powerpoint/2010/main" val="266063492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adlin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9E5F3-53C6-4BD0-9C94-24699F047D3F}"/>
              </a:ext>
            </a:extLst>
          </p:cNvPr>
          <p:cNvSpPr txBox="1">
            <a:spLocks noGrp="1"/>
          </p:cNvSpPr>
          <p:nvPr>
            <p:ph type="title"/>
          </p:nvPr>
        </p:nvSpPr>
        <p:spPr/>
        <p:txBody>
          <a:bodyPr/>
          <a:lstStyle>
            <a:lvl1pPr>
              <a:defRPr/>
            </a:lvl1pPr>
          </a:lstStyle>
          <a:p>
            <a:pPr lvl="0"/>
            <a:r>
              <a:rPr lang="en-US"/>
              <a:t>Click to edit Master title style</a:t>
            </a:r>
          </a:p>
        </p:txBody>
      </p:sp>
      <p:sp>
        <p:nvSpPr>
          <p:cNvPr id="3" name="Slide Number Placeholder 2">
            <a:extLst>
              <a:ext uri="{FF2B5EF4-FFF2-40B4-BE49-F238E27FC236}">
                <a16:creationId xmlns:a16="http://schemas.microsoft.com/office/drawing/2014/main" id="{35A355D4-7811-4730-849C-AE844B64C3FA}"/>
              </a:ext>
            </a:extLst>
          </p:cNvPr>
          <p:cNvSpPr txBox="1">
            <a:spLocks noGrp="1"/>
          </p:cNvSpPr>
          <p:nvPr>
            <p:ph type="sldNum" sz="quarter" idx="8"/>
          </p:nvPr>
        </p:nvSpPr>
        <p:spPr/>
        <p:txBody>
          <a:bodyPr/>
          <a:lstStyle>
            <a:lvl1pPr>
              <a:defRPr/>
            </a:lvl1pPr>
          </a:lstStyle>
          <a:p>
            <a:pPr lvl="0"/>
            <a:fld id="{E65BBF8E-9A79-472F-8AAC-7DF982721914}" type="slidenum">
              <a:t>‹Nr.›</a:t>
            </a:fld>
            <a:endParaRPr lang="en-US" dirty="0"/>
          </a:p>
        </p:txBody>
      </p:sp>
      <p:pic>
        <p:nvPicPr>
          <p:cNvPr id="5" name="Bild 2">
            <a:extLst>
              <a:ext uri="{FF2B5EF4-FFF2-40B4-BE49-F238E27FC236}">
                <a16:creationId xmlns:a16="http://schemas.microsoft.com/office/drawing/2014/main" id="{807DAC00-D4D1-4ECB-811E-715B8244E412}"/>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72700" y="6288682"/>
            <a:ext cx="1027593" cy="556610"/>
          </a:xfrm>
          <a:prstGeom prst="rect">
            <a:avLst/>
          </a:prstGeom>
          <a:noFill/>
          <a:ln>
            <a:noFill/>
          </a:ln>
        </p:spPr>
      </p:pic>
    </p:spTree>
    <p:extLst>
      <p:ext uri="{BB962C8B-B14F-4D97-AF65-F5344CB8AC3E}">
        <p14:creationId xmlns:p14="http://schemas.microsoft.com/office/powerpoint/2010/main" val="379658014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3"/>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6B82B6-B411-487E-A12E-EE3EA69DE3E1}"/>
              </a:ext>
            </a:extLst>
          </p:cNvPr>
          <p:cNvSpPr txBox="1">
            <a:spLocks noGrp="1"/>
          </p:cNvSpPr>
          <p:nvPr>
            <p:ph type="title"/>
          </p:nvPr>
        </p:nvSpPr>
        <p:spPr>
          <a:xfrm>
            <a:off x="490822" y="365129"/>
            <a:ext cx="11167777" cy="824944"/>
          </a:xfrm>
          <a:prstGeom prst="rect">
            <a:avLst/>
          </a:prstGeom>
          <a:noFill/>
          <a:ln>
            <a:noFill/>
          </a:ln>
        </p:spPr>
        <p:txBody>
          <a:bodyPr vert="horz" wrap="square" lIns="91440" tIns="45720" rIns="91440" bIns="45720" anchor="ctr" anchorCtr="0" compatLnSpc="1">
            <a:noAutofit/>
          </a:bodyPr>
          <a:lstStyle/>
          <a:p>
            <a:pPr lvl="0"/>
            <a:r>
              <a:rPr lang="en-US"/>
              <a:t>Click to edit Master title style</a:t>
            </a:r>
          </a:p>
        </p:txBody>
      </p:sp>
      <p:sp>
        <p:nvSpPr>
          <p:cNvPr id="3" name="Text Placeholder 2">
            <a:extLst>
              <a:ext uri="{FF2B5EF4-FFF2-40B4-BE49-F238E27FC236}">
                <a16:creationId xmlns:a16="http://schemas.microsoft.com/office/drawing/2014/main" id="{5DF81F4D-BDB8-4985-ACDE-C091A1DADD1F}"/>
              </a:ext>
            </a:extLst>
          </p:cNvPr>
          <p:cNvSpPr txBox="1">
            <a:spLocks noGrp="1"/>
          </p:cNvSpPr>
          <p:nvPr>
            <p:ph type="body" idx="1"/>
          </p:nvPr>
        </p:nvSpPr>
        <p:spPr>
          <a:xfrm>
            <a:off x="490822" y="1825627"/>
            <a:ext cx="11167777" cy="4351336"/>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9">
            <a:extLst>
              <a:ext uri="{FF2B5EF4-FFF2-40B4-BE49-F238E27FC236}">
                <a16:creationId xmlns:a16="http://schemas.microsoft.com/office/drawing/2014/main" id="{42006D5C-5C69-4F1E-B502-21A88E886ECB}"/>
              </a:ext>
            </a:extLst>
          </p:cNvPr>
          <p:cNvSpPr txBox="1">
            <a:spLocks noGrp="1"/>
          </p:cNvSpPr>
          <p:nvPr>
            <p:ph type="sldNum" sz="quarter" idx="4"/>
          </p:nvPr>
        </p:nvSpPr>
        <p:spPr>
          <a:xfrm>
            <a:off x="9202265" y="6384423"/>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616365"/>
                </a:solidFill>
                <a:uFillTx/>
                <a:latin typeface="Arial" pitchFamily="34"/>
                <a:cs typeface="Arial" pitchFamily="34"/>
              </a:defRPr>
            </a:lvl1pPr>
          </a:lstStyle>
          <a:p>
            <a:pPr lvl="0"/>
            <a:fld id="{AE8BEE3E-AC0B-49F5-9816-8C9E1D7A1FF2}" type="slidenum">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a:lvl1pPr marL="0" marR="0" lvl="0" indent="0" algn="l" defTabSz="914400" rtl="0" fontAlgn="auto" hangingPunct="1">
        <a:lnSpc>
          <a:spcPct val="90000"/>
        </a:lnSpc>
        <a:spcBef>
          <a:spcPts val="0"/>
        </a:spcBef>
        <a:spcAft>
          <a:spcPts val="0"/>
        </a:spcAft>
        <a:buNone/>
        <a:tabLst/>
        <a:defRPr lang="en-US" sz="4000" b="1" i="0" u="none" strike="noStrike" kern="1200" cap="all" spc="0" baseline="0">
          <a:solidFill>
            <a:srgbClr val="007AC8"/>
          </a:solidFill>
          <a:uFillTx/>
          <a:latin typeface="Arial" pitchFamily="34"/>
          <a:cs typeface="Arial" pitchFamily="34"/>
        </a:defRPr>
      </a:lvl1pPr>
    </p:titleStyle>
    <p:bodyStyle>
      <a:lvl1pPr marL="228600" marR="0" lvl="0" indent="-228600" algn="l" defTabSz="914400" rtl="0" fontAlgn="auto" hangingPunct="1">
        <a:lnSpc>
          <a:spcPct val="90000"/>
        </a:lnSpc>
        <a:spcBef>
          <a:spcPts val="1000"/>
        </a:spcBef>
        <a:spcAft>
          <a:spcPts val="0"/>
        </a:spcAft>
        <a:buClr>
          <a:srgbClr val="007AC8"/>
        </a:buClr>
        <a:buSzPct val="100000"/>
        <a:buFont typeface="Wingdings" pitchFamily="2"/>
        <a:buChar char="§"/>
        <a:tabLst/>
        <a:defRPr lang="en-US" sz="1800" b="0" i="0" u="none" strike="noStrike" kern="1200" cap="none" spc="0" baseline="0">
          <a:solidFill>
            <a:srgbClr val="616365"/>
          </a:solidFill>
          <a:uFillTx/>
          <a:latin typeface="Arial" pitchFamily="34"/>
          <a:cs typeface="Arial" pitchFamily="34"/>
        </a:defRPr>
      </a:lvl1pPr>
      <a:lvl2pPr marL="685800" marR="0" lvl="1" indent="-228600" algn="l" defTabSz="914400" rtl="0" fontAlgn="auto" hangingPunct="1">
        <a:lnSpc>
          <a:spcPct val="90000"/>
        </a:lnSpc>
        <a:spcBef>
          <a:spcPts val="500"/>
        </a:spcBef>
        <a:spcAft>
          <a:spcPts val="0"/>
        </a:spcAft>
        <a:buClr>
          <a:srgbClr val="007AC8"/>
        </a:buClr>
        <a:buSzPct val="100000"/>
        <a:buFont typeface="Wingdings" pitchFamily="2"/>
        <a:buChar char="§"/>
        <a:tabLst/>
        <a:defRPr lang="en-US" sz="1600" b="0" i="0" u="none" strike="noStrike" kern="1200" cap="none" spc="0" baseline="0">
          <a:solidFill>
            <a:srgbClr val="616365"/>
          </a:solidFill>
          <a:uFillTx/>
          <a:latin typeface="Arial" pitchFamily="34"/>
          <a:cs typeface="Arial" pitchFamily="34"/>
        </a:defRPr>
      </a:lvl2pPr>
      <a:lvl3pPr marL="1143000" marR="0" lvl="2" indent="-228600" algn="l" defTabSz="914400" rtl="0" fontAlgn="auto" hangingPunct="1">
        <a:lnSpc>
          <a:spcPct val="90000"/>
        </a:lnSpc>
        <a:spcBef>
          <a:spcPts val="500"/>
        </a:spcBef>
        <a:spcAft>
          <a:spcPts val="0"/>
        </a:spcAft>
        <a:buClr>
          <a:srgbClr val="007AC8"/>
        </a:buClr>
        <a:buSzPct val="100000"/>
        <a:buFont typeface="Wingdings" pitchFamily="2"/>
        <a:buChar char="§"/>
        <a:tabLst/>
        <a:defRPr lang="en-US" sz="1400" b="0" i="0" u="none" strike="noStrike" kern="1200" cap="none" spc="0" baseline="0">
          <a:solidFill>
            <a:srgbClr val="616365"/>
          </a:solidFill>
          <a:uFillTx/>
          <a:latin typeface="Arial" pitchFamily="34"/>
          <a:cs typeface="Arial" pitchFamily="34"/>
        </a:defRPr>
      </a:lvl3pPr>
      <a:lvl4pPr marL="1600200" marR="0" lvl="3" indent="-228600" algn="l" defTabSz="914400" rtl="0" fontAlgn="auto" hangingPunct="1">
        <a:lnSpc>
          <a:spcPct val="90000"/>
        </a:lnSpc>
        <a:spcBef>
          <a:spcPts val="500"/>
        </a:spcBef>
        <a:spcAft>
          <a:spcPts val="0"/>
        </a:spcAft>
        <a:buClr>
          <a:srgbClr val="007AC8"/>
        </a:buClr>
        <a:buSzPct val="100000"/>
        <a:buFont typeface="Wingdings" pitchFamily="2"/>
        <a:buChar char="§"/>
        <a:tabLst/>
        <a:defRPr lang="en-US" sz="1200" b="0" i="0" u="none" strike="noStrike" kern="1200" cap="none" spc="0" baseline="0">
          <a:solidFill>
            <a:srgbClr val="616365"/>
          </a:solidFill>
          <a:uFillTx/>
          <a:latin typeface="Arial" pitchFamily="34"/>
          <a:cs typeface="Arial" pitchFamily="34"/>
        </a:defRPr>
      </a:lvl4pPr>
      <a:lvl5pPr marL="2057400" marR="0" lvl="4" indent="-228600" algn="l" defTabSz="914400" rtl="0" fontAlgn="auto" hangingPunct="1">
        <a:lnSpc>
          <a:spcPct val="90000"/>
        </a:lnSpc>
        <a:spcBef>
          <a:spcPts val="500"/>
        </a:spcBef>
        <a:spcAft>
          <a:spcPts val="0"/>
        </a:spcAft>
        <a:buClr>
          <a:srgbClr val="007AC8"/>
        </a:buClr>
        <a:buSzPct val="100000"/>
        <a:buFont typeface="Wingdings" pitchFamily="2"/>
        <a:buChar char="§"/>
        <a:tabLst/>
        <a:defRPr lang="en-US" sz="1200" b="0" i="0" u="none" strike="noStrike" kern="1200" cap="none" spc="0" baseline="0">
          <a:solidFill>
            <a:srgbClr val="616365"/>
          </a:solidFill>
          <a:uFillTx/>
          <a:latin typeface="Arial" pitchFamily="34"/>
          <a:cs typeface="Arial"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3.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3.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3.png"/><Relationship Id="rId5" Type="http://schemas.openxmlformats.org/officeDocument/2006/relationships/image" Target="../media/image26.jpeg"/><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3.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2.xml"/><Relationship Id="rId7" Type="http://schemas.openxmlformats.org/officeDocument/2006/relationships/image" Target="../media/image30.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9.png"/><Relationship Id="rId11" Type="http://schemas.openxmlformats.org/officeDocument/2006/relationships/image" Target="../media/image13.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notesSlide" Target="../notesSlides/notesSlide10.xml"/><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13.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4.xml"/><Relationship Id="rId7" Type="http://schemas.openxmlformats.org/officeDocument/2006/relationships/hyperlink" Target="https://www.rki.de/DE/Content/InfAZ/N/Neuartiges_Coronavirus/Steckbrief.html#doc13776792bodyText2" TargetMode="Externa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xml"/><Relationship Id="rId7" Type="http://schemas.openxmlformats.org/officeDocument/2006/relationships/hyperlink" Target="https://www.cdc.gov/coronavirus/2019-nCoV/summary.html" TargetMode="Externa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hyperlink" Target="https://www.cdc.gov/coronavirus/about/transmission.html" TargetMode="External"/><Relationship Id="rId5" Type="http://schemas.openxmlformats.org/officeDocument/2006/relationships/image" Target="../media/image18.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3.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30C1D4E-F4BC-4D76-BAD0-F5A248558991}"/>
              </a:ext>
            </a:extLst>
          </p:cNvPr>
          <p:cNvSpPr txBox="1">
            <a:spLocks noGrp="1"/>
          </p:cNvSpPr>
          <p:nvPr>
            <p:ph type="body" idx="4294967295"/>
          </p:nvPr>
        </p:nvSpPr>
        <p:spPr>
          <a:xfrm>
            <a:off x="1676395" y="6400800"/>
            <a:ext cx="8189058" cy="304800"/>
          </a:xfrm>
        </p:spPr>
        <p:txBody>
          <a:bodyPr/>
          <a:lstStyle/>
          <a:p>
            <a:pPr marL="0" lvl="0" indent="0">
              <a:lnSpc>
                <a:spcPct val="70000"/>
              </a:lnSpc>
              <a:buNone/>
            </a:pPr>
            <a:r>
              <a:rPr lang="de-DE" sz="1700" cap="all" dirty="0">
                <a:solidFill>
                  <a:srgbClr val="007AC8"/>
                </a:solidFill>
              </a:rPr>
              <a:t>Helmut Gies / </a:t>
            </a:r>
            <a:r>
              <a:rPr lang="de-DE" sz="1700" cap="all" dirty="0" err="1">
                <a:solidFill>
                  <a:srgbClr val="007AC8"/>
                </a:solidFill>
              </a:rPr>
              <a:t>geschäftsführer</a:t>
            </a:r>
            <a:r>
              <a:rPr lang="de-DE" sz="1700" cap="all" dirty="0">
                <a:solidFill>
                  <a:srgbClr val="007AC8"/>
                </a:solidFill>
              </a:rPr>
              <a:t> der Gies </a:t>
            </a:r>
            <a:r>
              <a:rPr lang="de-DE" sz="1700" cap="all" dirty="0" err="1">
                <a:solidFill>
                  <a:srgbClr val="007AC8"/>
                </a:solidFill>
              </a:rPr>
              <a:t>Beteiligungs</a:t>
            </a:r>
            <a:r>
              <a:rPr lang="de-DE" sz="1700" cap="all" dirty="0">
                <a:solidFill>
                  <a:srgbClr val="007AC8"/>
                </a:solidFill>
              </a:rPr>
              <a:t> GmbH</a:t>
            </a:r>
          </a:p>
        </p:txBody>
      </p:sp>
      <p:pic>
        <p:nvPicPr>
          <p:cNvPr id="5" name="Grafik 4">
            <a:extLst>
              <a:ext uri="{FF2B5EF4-FFF2-40B4-BE49-F238E27FC236}">
                <a16:creationId xmlns:a16="http://schemas.microsoft.com/office/drawing/2014/main" id="{92FC2565-6F5C-45C5-B145-A63046917A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6589" y="0"/>
            <a:ext cx="8277726" cy="6208295"/>
          </a:xfrm>
          <a:prstGeom prst="rect">
            <a:avLst/>
          </a:prstGeom>
        </p:spPr>
      </p:pic>
    </p:spTree>
    <p:extLst>
      <p:ext uri="{BB962C8B-B14F-4D97-AF65-F5344CB8AC3E}">
        <p14:creationId xmlns:p14="http://schemas.microsoft.com/office/powerpoint/2010/main" val="2086693475"/>
      </p:ext>
    </p:extLst>
  </p:cSld>
  <p:clrMapOvr>
    <a:masterClrMapping/>
  </p:clrMapOvr>
  <mc:AlternateContent xmlns:mc="http://schemas.openxmlformats.org/markup-compatibility/2006" xmlns:p14="http://schemas.microsoft.com/office/powerpoint/2010/main">
    <mc:Choice Requires="p14">
      <p:transition spd="slow" p14:dur="2000" advTm="158897"/>
    </mc:Choice>
    <mc:Fallback xmlns="">
      <p:transition spd="slow" advTm="15889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6">
            <a:extLst>
              <a:ext uri="{FF2B5EF4-FFF2-40B4-BE49-F238E27FC236}">
                <a16:creationId xmlns:a16="http://schemas.microsoft.com/office/drawing/2014/main" id="{75D98ED9-057A-444B-874E-CE1C38DDF27B}"/>
              </a:ext>
            </a:extLst>
          </p:cNvPr>
          <p:cNvSpPr/>
          <p:nvPr/>
        </p:nvSpPr>
        <p:spPr>
          <a:xfrm>
            <a:off x="6219154" y="0"/>
            <a:ext cx="2917155" cy="6196056"/>
          </a:xfrm>
          <a:prstGeom prst="rect">
            <a:avLst/>
          </a:prstGeom>
          <a:gradFill>
            <a:gsLst>
              <a:gs pos="0">
                <a:srgbClr val="FFFFFF"/>
              </a:gs>
              <a:gs pos="100000">
                <a:srgbClr val="FFFFFF">
                  <a:alpha val="0"/>
                </a:srgbClr>
              </a:gs>
            </a:gsLst>
            <a:lin ang="0"/>
          </a:gra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dirty="0">
              <a:solidFill>
                <a:srgbClr val="FFFFFF"/>
              </a:solidFill>
              <a:uFillTx/>
              <a:latin typeface="Arial"/>
            </a:endParaRPr>
          </a:p>
        </p:txBody>
      </p:sp>
      <p:sp>
        <p:nvSpPr>
          <p:cNvPr id="4" name="Slide Number Placeholder 4">
            <a:extLst>
              <a:ext uri="{FF2B5EF4-FFF2-40B4-BE49-F238E27FC236}">
                <a16:creationId xmlns:a16="http://schemas.microsoft.com/office/drawing/2014/main" id="{DCCD25EE-426B-4EC0-9831-5E81ACCAB310}"/>
              </a:ext>
            </a:extLst>
          </p:cNvPr>
          <p:cNvSpPr txBox="1"/>
          <p:nvPr/>
        </p:nvSpPr>
        <p:spPr>
          <a:xfrm>
            <a:off x="9202265" y="6384423"/>
            <a:ext cx="2743200"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37EAC38-8EAC-4B42-8F1D-DB9E30C549D4}" type="slidenum">
              <a:t>10</a:t>
            </a:fld>
            <a:endParaRPr lang="de-DE" sz="1200" b="0" i="0" u="none" strike="noStrike" kern="1200" cap="none" spc="0" baseline="0" dirty="0">
              <a:solidFill>
                <a:srgbClr val="606265"/>
              </a:solidFill>
              <a:uFillTx/>
              <a:latin typeface="Arial" pitchFamily="34"/>
              <a:cs typeface="Arial" pitchFamily="34"/>
            </a:endParaRPr>
          </a:p>
        </p:txBody>
      </p:sp>
      <p:graphicFrame>
        <p:nvGraphicFramePr>
          <p:cNvPr id="16" name="Tabelle 15">
            <a:extLst>
              <a:ext uri="{FF2B5EF4-FFF2-40B4-BE49-F238E27FC236}">
                <a16:creationId xmlns:a16="http://schemas.microsoft.com/office/drawing/2014/main" id="{03368F9A-2029-450F-BAE6-6C33071C4FFD}"/>
              </a:ext>
            </a:extLst>
          </p:cNvPr>
          <p:cNvGraphicFramePr>
            <a:graphicFrameLocks noGrp="1"/>
          </p:cNvGraphicFramePr>
          <p:nvPr>
            <p:extLst>
              <p:ext uri="{D42A27DB-BD31-4B8C-83A1-F6EECF244321}">
                <p14:modId xmlns:p14="http://schemas.microsoft.com/office/powerpoint/2010/main" val="1071755024"/>
              </p:ext>
            </p:extLst>
          </p:nvPr>
        </p:nvGraphicFramePr>
        <p:xfrm>
          <a:off x="584960" y="-540221"/>
          <a:ext cx="10174898" cy="6305319"/>
        </p:xfrm>
        <a:graphic>
          <a:graphicData uri="http://schemas.openxmlformats.org/drawingml/2006/table">
            <a:tbl>
              <a:tblPr firstRow="1" firstCol="1" bandRow="1">
                <a:tableStyleId>{2D5ABB26-0587-4C30-8999-92F81FD0307C}</a:tableStyleId>
              </a:tblPr>
              <a:tblGrid>
                <a:gridCol w="631018">
                  <a:extLst>
                    <a:ext uri="{9D8B030D-6E8A-4147-A177-3AD203B41FA5}">
                      <a16:colId xmlns:a16="http://schemas.microsoft.com/office/drawing/2014/main" val="2628995149"/>
                    </a:ext>
                  </a:extLst>
                </a:gridCol>
                <a:gridCol w="7321840">
                  <a:extLst>
                    <a:ext uri="{9D8B030D-6E8A-4147-A177-3AD203B41FA5}">
                      <a16:colId xmlns:a16="http://schemas.microsoft.com/office/drawing/2014/main" val="3213472797"/>
                    </a:ext>
                  </a:extLst>
                </a:gridCol>
                <a:gridCol w="2222040">
                  <a:extLst>
                    <a:ext uri="{9D8B030D-6E8A-4147-A177-3AD203B41FA5}">
                      <a16:colId xmlns:a16="http://schemas.microsoft.com/office/drawing/2014/main" val="43205623"/>
                    </a:ext>
                  </a:extLst>
                </a:gridCol>
              </a:tblGrid>
              <a:tr h="954102">
                <a:tc>
                  <a:txBody>
                    <a:bodyPr/>
                    <a:lstStyle/>
                    <a:p>
                      <a:pPr>
                        <a:lnSpc>
                          <a:spcPct val="107000"/>
                        </a:lnSpc>
                        <a:spcAft>
                          <a:spcPts val="800"/>
                        </a:spcAft>
                      </a:pPr>
                      <a:endParaRPr lang="de-DE" sz="2000" b="1"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tc>
                  <a:txBody>
                    <a:bodyPr/>
                    <a:lstStyle/>
                    <a:p>
                      <a:pPr>
                        <a:lnSpc>
                          <a:spcPct val="100000"/>
                        </a:lnSpc>
                        <a:spcAft>
                          <a:spcPts val="800"/>
                        </a:spcAft>
                      </a:pPr>
                      <a:endParaRPr lang="de-DE" sz="20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tc>
                  <a:txBody>
                    <a:bodyPr/>
                    <a:lstStyle/>
                    <a:p>
                      <a:pPr algn="r">
                        <a:lnSpc>
                          <a:spcPct val="107000"/>
                        </a:lnSpc>
                        <a:spcAft>
                          <a:spcPts val="800"/>
                        </a:spcAft>
                      </a:pPr>
                      <a:r>
                        <a:rPr lang="de-DE" sz="2000" b="0" dirty="0">
                          <a:effectLst/>
                          <a:latin typeface="Century Gothic" panose="020B0502020202020204" pitchFamily="34" charset="0"/>
                        </a:rPr>
                        <a:t> </a:t>
                      </a:r>
                    </a:p>
                    <a:p>
                      <a:pPr algn="r">
                        <a:lnSpc>
                          <a:spcPct val="107000"/>
                        </a:lnSpc>
                        <a:spcAft>
                          <a:spcPts val="800"/>
                        </a:spcAft>
                      </a:pPr>
                      <a:r>
                        <a:rPr lang="de-DE" sz="2000" b="0" dirty="0">
                          <a:effectLst/>
                          <a:latin typeface="Century Gothic" panose="020B0502020202020204" pitchFamily="34" charset="0"/>
                        </a:rPr>
                        <a:t> </a:t>
                      </a:r>
                      <a:endParaRPr lang="de-DE" sz="20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extLst>
                  <a:ext uri="{0D108BD9-81ED-4DB2-BD59-A6C34878D82A}">
                    <a16:rowId xmlns:a16="http://schemas.microsoft.com/office/drawing/2014/main" val="3264920248"/>
                  </a:ext>
                </a:extLst>
              </a:tr>
              <a:tr h="695717">
                <a:tc>
                  <a:txBody>
                    <a:bodyPr/>
                    <a:lstStyle/>
                    <a:p>
                      <a:pPr>
                        <a:lnSpc>
                          <a:spcPct val="107000"/>
                        </a:lnSpc>
                        <a:spcAft>
                          <a:spcPts val="800"/>
                        </a:spcAft>
                      </a:pPr>
                      <a:endParaRPr lang="de-DE" sz="2000" b="1"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tc>
                  <a:txBody>
                    <a:bodyPr/>
                    <a:lstStyle/>
                    <a:p>
                      <a:pPr>
                        <a:lnSpc>
                          <a:spcPct val="107000"/>
                        </a:lnSpc>
                        <a:spcAft>
                          <a:spcPts val="800"/>
                        </a:spcAft>
                      </a:pPr>
                      <a:endParaRPr lang="de-DE" sz="20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tc>
                  <a:txBody>
                    <a:bodyPr/>
                    <a:lstStyle/>
                    <a:p>
                      <a:pPr algn="r">
                        <a:lnSpc>
                          <a:spcPct val="107000"/>
                        </a:lnSpc>
                        <a:spcAft>
                          <a:spcPts val="800"/>
                        </a:spcAft>
                      </a:pPr>
                      <a:endParaRPr lang="de-DE" sz="2000" b="0">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extLst>
                  <a:ext uri="{0D108BD9-81ED-4DB2-BD59-A6C34878D82A}">
                    <a16:rowId xmlns:a16="http://schemas.microsoft.com/office/drawing/2014/main" val="1103282926"/>
                  </a:ext>
                </a:extLst>
              </a:tr>
              <a:tr h="858375">
                <a:tc>
                  <a:txBody>
                    <a:bodyPr/>
                    <a:lstStyle/>
                    <a:p>
                      <a:pPr>
                        <a:lnSpc>
                          <a:spcPct val="107000"/>
                        </a:lnSpc>
                        <a:spcAft>
                          <a:spcPts val="800"/>
                        </a:spcAft>
                      </a:pPr>
                      <a:r>
                        <a:rPr lang="de-DE" sz="2000" b="1" dirty="0">
                          <a:solidFill>
                            <a:srgbClr val="0070C0"/>
                          </a:solidFill>
                          <a:effectLst/>
                          <a:latin typeface="Century Gothic" panose="020B0502020202020204" pitchFamily="34" charset="0"/>
                        </a:rPr>
                        <a:t>3</a:t>
                      </a:r>
                      <a:endParaRPr lang="de-DE" sz="2000" b="1"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tc>
                  <a:txBody>
                    <a:bodyPr/>
                    <a:lstStyle/>
                    <a:p>
                      <a:pPr>
                        <a:lnSpc>
                          <a:spcPct val="107000"/>
                        </a:lnSpc>
                        <a:spcAft>
                          <a:spcPts val="800"/>
                        </a:spcAft>
                      </a:pPr>
                      <a:r>
                        <a:rPr lang="de-DE" sz="2000" b="0" dirty="0">
                          <a:effectLst/>
                          <a:latin typeface="Century Gothic" panose="020B0502020202020204" pitchFamily="34" charset="0"/>
                        </a:rPr>
                        <a:t>Berühren Sie möglichst keine </a:t>
                      </a:r>
                      <a:r>
                        <a:rPr lang="de-DE" sz="2000" b="1" dirty="0">
                          <a:solidFill>
                            <a:srgbClr val="0070C0"/>
                          </a:solidFill>
                          <a:effectLst/>
                          <a:latin typeface="Century Gothic" panose="020B0502020202020204" pitchFamily="34" charset="0"/>
                        </a:rPr>
                        <a:t>Türklinken</a:t>
                      </a:r>
                      <a:r>
                        <a:rPr lang="de-DE" sz="2000" b="0" dirty="0">
                          <a:effectLst/>
                          <a:latin typeface="Century Gothic" panose="020B0502020202020204" pitchFamily="34" charset="0"/>
                        </a:rPr>
                        <a:t>, </a:t>
                      </a:r>
                      <a:r>
                        <a:rPr lang="de-DE" sz="2000" b="1" dirty="0">
                          <a:solidFill>
                            <a:srgbClr val="0070C0"/>
                          </a:solidFill>
                          <a:effectLst/>
                          <a:latin typeface="Century Gothic" panose="020B0502020202020204" pitchFamily="34" charset="0"/>
                        </a:rPr>
                        <a:t>Treppenhandläufe</a:t>
                      </a:r>
                      <a:r>
                        <a:rPr lang="de-DE" sz="2000" b="0" dirty="0">
                          <a:effectLst/>
                          <a:latin typeface="Century Gothic" panose="020B0502020202020204" pitchFamily="34" charset="0"/>
                        </a:rPr>
                        <a:t>, </a:t>
                      </a:r>
                      <a:r>
                        <a:rPr lang="de-DE" sz="2000" b="1" dirty="0">
                          <a:solidFill>
                            <a:srgbClr val="0070C0"/>
                          </a:solidFill>
                          <a:effectLst/>
                          <a:latin typeface="Century Gothic" panose="020B0502020202020204" pitchFamily="34" charset="0"/>
                        </a:rPr>
                        <a:t>Rolltreppenbänder</a:t>
                      </a:r>
                      <a:r>
                        <a:rPr lang="de-DE" sz="2000" b="0" dirty="0">
                          <a:effectLst/>
                          <a:latin typeface="Century Gothic" panose="020B0502020202020204" pitchFamily="34" charset="0"/>
                        </a:rPr>
                        <a:t>, </a:t>
                      </a:r>
                      <a:r>
                        <a:rPr lang="de-DE" sz="2000" b="1" dirty="0">
                          <a:solidFill>
                            <a:srgbClr val="0070C0"/>
                          </a:solidFill>
                          <a:effectLst/>
                          <a:latin typeface="Century Gothic" panose="020B0502020202020204" pitchFamily="34" charset="0"/>
                        </a:rPr>
                        <a:t>Lichtschalter</a:t>
                      </a:r>
                      <a:r>
                        <a:rPr lang="de-DE" sz="2000" b="0" dirty="0">
                          <a:effectLst/>
                          <a:latin typeface="Century Gothic" panose="020B0502020202020204" pitchFamily="34" charset="0"/>
                        </a:rPr>
                        <a:t> mit den Händen</a:t>
                      </a:r>
                    </a:p>
                    <a:p>
                      <a:pPr>
                        <a:lnSpc>
                          <a:spcPct val="107000"/>
                        </a:lnSpc>
                        <a:spcAft>
                          <a:spcPts val="800"/>
                        </a:spcAft>
                      </a:pPr>
                      <a:endParaRPr lang="de-DE" sz="2000" b="0" dirty="0">
                        <a:effectLst/>
                        <a:latin typeface="Century Gothic" panose="020B0502020202020204" pitchFamily="34" charset="0"/>
                      </a:endParaRPr>
                    </a:p>
                    <a:p>
                      <a:pPr>
                        <a:lnSpc>
                          <a:spcPct val="107000"/>
                        </a:lnSpc>
                        <a:spcAft>
                          <a:spcPts val="800"/>
                        </a:spcAft>
                      </a:pPr>
                      <a:endParaRPr lang="de-DE" sz="2000" b="0" dirty="0">
                        <a:effectLst/>
                        <a:latin typeface="Century Gothic" panose="020B0502020202020204" pitchFamily="34" charset="0"/>
                      </a:endParaRPr>
                    </a:p>
                    <a:p>
                      <a:pPr>
                        <a:lnSpc>
                          <a:spcPct val="107000"/>
                        </a:lnSpc>
                        <a:spcAft>
                          <a:spcPts val="800"/>
                        </a:spcAft>
                      </a:pPr>
                      <a:endParaRPr lang="de-DE" sz="2000" b="0" dirty="0">
                        <a:effectLst/>
                        <a:latin typeface="Century Gothic" panose="020B0502020202020204" pitchFamily="34" charset="0"/>
                      </a:endParaRPr>
                    </a:p>
                    <a:p>
                      <a:pPr>
                        <a:lnSpc>
                          <a:spcPct val="107000"/>
                        </a:lnSpc>
                        <a:spcAft>
                          <a:spcPts val="800"/>
                        </a:spcAft>
                      </a:pPr>
                      <a:endParaRPr lang="de-DE" sz="20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tc>
                  <a:txBody>
                    <a:bodyPr/>
                    <a:lstStyle/>
                    <a:p>
                      <a:pPr algn="r">
                        <a:lnSpc>
                          <a:spcPct val="107000"/>
                        </a:lnSpc>
                        <a:spcAft>
                          <a:spcPts val="800"/>
                        </a:spcAft>
                      </a:pPr>
                      <a:endParaRPr lang="de-DE" sz="2000" b="0">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extLst>
                  <a:ext uri="{0D108BD9-81ED-4DB2-BD59-A6C34878D82A}">
                    <a16:rowId xmlns:a16="http://schemas.microsoft.com/office/drawing/2014/main" val="425064514"/>
                  </a:ext>
                </a:extLst>
              </a:tr>
              <a:tr h="663326">
                <a:tc>
                  <a:txBody>
                    <a:bodyPr/>
                    <a:lstStyle/>
                    <a:p>
                      <a:pPr>
                        <a:lnSpc>
                          <a:spcPct val="107000"/>
                        </a:lnSpc>
                        <a:spcAft>
                          <a:spcPts val="800"/>
                        </a:spcAft>
                      </a:pPr>
                      <a:r>
                        <a:rPr lang="de-DE" sz="2000" b="1" dirty="0">
                          <a:solidFill>
                            <a:srgbClr val="0070C0"/>
                          </a:solidFill>
                          <a:effectLst/>
                          <a:latin typeface="Century Gothic" panose="020B0502020202020204" pitchFamily="34" charset="0"/>
                        </a:rPr>
                        <a:t>4</a:t>
                      </a:r>
                      <a:endParaRPr lang="de-DE" sz="2000" b="1"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tc>
                  <a:txBody>
                    <a:bodyPr/>
                    <a:lstStyle/>
                    <a:p>
                      <a:pPr>
                        <a:lnSpc>
                          <a:spcPct val="107000"/>
                        </a:lnSpc>
                        <a:spcAft>
                          <a:spcPts val="800"/>
                        </a:spcAft>
                      </a:pPr>
                      <a:r>
                        <a:rPr lang="de-DE" sz="2000" b="0" dirty="0">
                          <a:effectLst/>
                          <a:latin typeface="Century Gothic" panose="020B0502020202020204" pitchFamily="34" charset="0"/>
                        </a:rPr>
                        <a:t>Versuchen Sie ihren </a:t>
                      </a:r>
                      <a:r>
                        <a:rPr lang="de-DE" sz="2000" b="1" dirty="0">
                          <a:solidFill>
                            <a:srgbClr val="0070C0"/>
                          </a:solidFill>
                          <a:effectLst/>
                          <a:latin typeface="Century Gothic" panose="020B0502020202020204" pitchFamily="34" charset="0"/>
                        </a:rPr>
                        <a:t>Gesichtsbereich</a:t>
                      </a:r>
                      <a:r>
                        <a:rPr lang="de-DE" sz="2000" b="0" dirty="0">
                          <a:effectLst/>
                          <a:latin typeface="Century Gothic" panose="020B0502020202020204" pitchFamily="34" charset="0"/>
                        </a:rPr>
                        <a:t> nicht mit den Händen zu berühren</a:t>
                      </a:r>
                    </a:p>
                    <a:p>
                      <a:pPr>
                        <a:lnSpc>
                          <a:spcPct val="107000"/>
                        </a:lnSpc>
                        <a:spcAft>
                          <a:spcPts val="800"/>
                        </a:spcAft>
                      </a:pPr>
                      <a:r>
                        <a:rPr lang="de-DE" sz="2000" b="0" dirty="0">
                          <a:effectLst/>
                          <a:latin typeface="Century Gothic" panose="020B0502020202020204" pitchFamily="34" charset="0"/>
                        </a:rPr>
                        <a:t> </a:t>
                      </a:r>
                      <a:endParaRPr lang="de-DE" sz="20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tc>
                  <a:txBody>
                    <a:bodyPr/>
                    <a:lstStyle/>
                    <a:p>
                      <a:pPr algn="r">
                        <a:lnSpc>
                          <a:spcPct val="107000"/>
                        </a:lnSpc>
                        <a:spcAft>
                          <a:spcPts val="800"/>
                        </a:spcAft>
                      </a:pPr>
                      <a:endParaRPr lang="de-DE" sz="2000" b="0">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extLst>
                  <a:ext uri="{0D108BD9-81ED-4DB2-BD59-A6C34878D82A}">
                    <a16:rowId xmlns:a16="http://schemas.microsoft.com/office/drawing/2014/main" val="3916635357"/>
                  </a:ext>
                </a:extLst>
              </a:tr>
              <a:tr h="468279">
                <a:tc>
                  <a:txBody>
                    <a:bodyPr/>
                    <a:lstStyle/>
                    <a:p>
                      <a:pPr>
                        <a:lnSpc>
                          <a:spcPct val="107000"/>
                        </a:lnSpc>
                        <a:spcAft>
                          <a:spcPts val="800"/>
                        </a:spcAft>
                      </a:pPr>
                      <a:endParaRPr lang="de-DE" sz="2000" b="1"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tc>
                  <a:txBody>
                    <a:bodyPr/>
                    <a:lstStyle/>
                    <a:p>
                      <a:pPr>
                        <a:lnSpc>
                          <a:spcPct val="107000"/>
                        </a:lnSpc>
                        <a:spcAft>
                          <a:spcPts val="800"/>
                        </a:spcAft>
                      </a:pPr>
                      <a:endParaRPr lang="de-DE" sz="20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tc>
                  <a:txBody>
                    <a:bodyPr/>
                    <a:lstStyle/>
                    <a:p>
                      <a:pPr algn="r">
                        <a:lnSpc>
                          <a:spcPct val="107000"/>
                        </a:lnSpc>
                        <a:spcAft>
                          <a:spcPts val="800"/>
                        </a:spcAft>
                      </a:pPr>
                      <a:endParaRPr lang="de-DE" sz="2000" b="0">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extLst>
                  <a:ext uri="{0D108BD9-81ED-4DB2-BD59-A6C34878D82A}">
                    <a16:rowId xmlns:a16="http://schemas.microsoft.com/office/drawing/2014/main" val="659914558"/>
                  </a:ext>
                </a:extLst>
              </a:tr>
              <a:tr h="468279">
                <a:tc>
                  <a:txBody>
                    <a:bodyPr/>
                    <a:lstStyle/>
                    <a:p>
                      <a:pPr>
                        <a:lnSpc>
                          <a:spcPct val="107000"/>
                        </a:lnSpc>
                        <a:spcAft>
                          <a:spcPts val="800"/>
                        </a:spcAft>
                      </a:pPr>
                      <a:endParaRPr lang="de-DE" sz="2000" b="1"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tc>
                  <a:txBody>
                    <a:bodyPr/>
                    <a:lstStyle/>
                    <a:p>
                      <a:pPr>
                        <a:lnSpc>
                          <a:spcPct val="107000"/>
                        </a:lnSpc>
                        <a:spcAft>
                          <a:spcPts val="800"/>
                        </a:spcAft>
                      </a:pPr>
                      <a:endParaRPr lang="de-DE" sz="20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tc>
                  <a:txBody>
                    <a:bodyPr/>
                    <a:lstStyle/>
                    <a:p>
                      <a:pPr algn="r">
                        <a:lnSpc>
                          <a:spcPct val="107000"/>
                        </a:lnSpc>
                        <a:spcAft>
                          <a:spcPts val="800"/>
                        </a:spcAft>
                      </a:pPr>
                      <a:endParaRPr lang="de-DE" sz="20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extLst>
                  <a:ext uri="{0D108BD9-81ED-4DB2-BD59-A6C34878D82A}">
                    <a16:rowId xmlns:a16="http://schemas.microsoft.com/office/drawing/2014/main" val="643321665"/>
                  </a:ext>
                </a:extLst>
              </a:tr>
            </a:tbl>
          </a:graphicData>
        </a:graphic>
      </p:graphicFrame>
      <p:pic>
        <p:nvPicPr>
          <p:cNvPr id="22" name="Grafik 16">
            <a:extLst>
              <a:ext uri="{FF2B5EF4-FFF2-40B4-BE49-F238E27FC236}">
                <a16:creationId xmlns:a16="http://schemas.microsoft.com/office/drawing/2014/main" id="{C6CDFA5A-19DE-418B-9959-BFBAE1B77B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5517" y="972479"/>
            <a:ext cx="1947192" cy="1751121"/>
          </a:xfrm>
          <a:prstGeom prst="rect">
            <a:avLst/>
          </a:prstGeom>
          <a:noFill/>
          <a:extLst>
            <a:ext uri="{909E8E84-426E-40DD-AFC4-6F175D3DCCD1}">
              <a14:hiddenFill xmlns:a14="http://schemas.microsoft.com/office/drawing/2010/main">
                <a:solidFill>
                  <a:srgbClr val="FFFFFF"/>
                </a:solidFill>
              </a14:hiddenFill>
            </a:ext>
          </a:extLst>
        </p:spPr>
      </p:pic>
      <p:pic>
        <p:nvPicPr>
          <p:cNvPr id="24" name="Grafik 12">
            <a:extLst>
              <a:ext uri="{FF2B5EF4-FFF2-40B4-BE49-F238E27FC236}">
                <a16:creationId xmlns:a16="http://schemas.microsoft.com/office/drawing/2014/main" id="{0CA01CCE-1C49-4D92-B5DA-7C7B0D4553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78861" y="3693356"/>
            <a:ext cx="1980997" cy="1703793"/>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a:extLst>
              <a:ext uri="{FF2B5EF4-FFF2-40B4-BE49-F238E27FC236}">
                <a16:creationId xmlns:a16="http://schemas.microsoft.com/office/drawing/2014/main" id="{AA60C6C9-E63C-4D25-9AC6-C3FBA360557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083977965"/>
      </p:ext>
    </p:extLst>
  </p:cSld>
  <p:clrMapOvr>
    <a:masterClrMapping/>
  </p:clrMapOvr>
  <mc:AlternateContent xmlns:mc="http://schemas.openxmlformats.org/markup-compatibility/2006" xmlns:p14="http://schemas.microsoft.com/office/powerpoint/2010/main">
    <mc:Choice Requires="p14">
      <p:transition spd="slow" p14:dur="2000" advTm="21173"/>
    </mc:Choice>
    <mc:Fallback xmlns="">
      <p:transition spd="slow" advTm="211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6">
            <a:extLst>
              <a:ext uri="{FF2B5EF4-FFF2-40B4-BE49-F238E27FC236}">
                <a16:creationId xmlns:a16="http://schemas.microsoft.com/office/drawing/2014/main" id="{75D98ED9-057A-444B-874E-CE1C38DDF27B}"/>
              </a:ext>
            </a:extLst>
          </p:cNvPr>
          <p:cNvSpPr/>
          <p:nvPr/>
        </p:nvSpPr>
        <p:spPr>
          <a:xfrm>
            <a:off x="6219154" y="0"/>
            <a:ext cx="2917155" cy="6196056"/>
          </a:xfrm>
          <a:prstGeom prst="rect">
            <a:avLst/>
          </a:prstGeom>
          <a:gradFill>
            <a:gsLst>
              <a:gs pos="0">
                <a:srgbClr val="FFFFFF"/>
              </a:gs>
              <a:gs pos="100000">
                <a:srgbClr val="FFFFFF">
                  <a:alpha val="0"/>
                </a:srgbClr>
              </a:gs>
            </a:gsLst>
            <a:lin ang="0"/>
          </a:gra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dirty="0">
              <a:solidFill>
                <a:srgbClr val="FFFFFF"/>
              </a:solidFill>
              <a:uFillTx/>
              <a:latin typeface="Arial"/>
            </a:endParaRPr>
          </a:p>
        </p:txBody>
      </p:sp>
      <p:sp>
        <p:nvSpPr>
          <p:cNvPr id="4" name="Slide Number Placeholder 4">
            <a:extLst>
              <a:ext uri="{FF2B5EF4-FFF2-40B4-BE49-F238E27FC236}">
                <a16:creationId xmlns:a16="http://schemas.microsoft.com/office/drawing/2014/main" id="{DCCD25EE-426B-4EC0-9831-5E81ACCAB310}"/>
              </a:ext>
            </a:extLst>
          </p:cNvPr>
          <p:cNvSpPr txBox="1"/>
          <p:nvPr/>
        </p:nvSpPr>
        <p:spPr>
          <a:xfrm>
            <a:off x="9202265" y="6384423"/>
            <a:ext cx="2743200"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37EAC38-8EAC-4B42-8F1D-DB9E30C549D4}" type="slidenum">
              <a:t>11</a:t>
            </a:fld>
            <a:endParaRPr lang="de-DE" sz="1200" b="0" i="0" u="none" strike="noStrike" kern="1200" cap="none" spc="0" baseline="0" dirty="0">
              <a:solidFill>
                <a:srgbClr val="606265"/>
              </a:solidFill>
              <a:uFillTx/>
              <a:latin typeface="Arial" pitchFamily="34"/>
              <a:cs typeface="Arial" pitchFamily="34"/>
            </a:endParaRPr>
          </a:p>
        </p:txBody>
      </p:sp>
      <p:graphicFrame>
        <p:nvGraphicFramePr>
          <p:cNvPr id="16" name="Tabelle 15">
            <a:extLst>
              <a:ext uri="{FF2B5EF4-FFF2-40B4-BE49-F238E27FC236}">
                <a16:creationId xmlns:a16="http://schemas.microsoft.com/office/drawing/2014/main" id="{03368F9A-2029-450F-BAE6-6C33071C4FFD}"/>
              </a:ext>
            </a:extLst>
          </p:cNvPr>
          <p:cNvGraphicFramePr>
            <a:graphicFrameLocks noGrp="1"/>
          </p:cNvGraphicFramePr>
          <p:nvPr>
            <p:extLst>
              <p:ext uri="{D42A27DB-BD31-4B8C-83A1-F6EECF244321}">
                <p14:modId xmlns:p14="http://schemas.microsoft.com/office/powerpoint/2010/main" val="1805557698"/>
              </p:ext>
            </p:extLst>
          </p:nvPr>
        </p:nvGraphicFramePr>
        <p:xfrm>
          <a:off x="584960" y="-1416521"/>
          <a:ext cx="10174898" cy="6767526"/>
        </p:xfrm>
        <a:graphic>
          <a:graphicData uri="http://schemas.openxmlformats.org/drawingml/2006/table">
            <a:tbl>
              <a:tblPr firstRow="1" firstCol="1" bandRow="1">
                <a:tableStyleId>{2D5ABB26-0587-4C30-8999-92F81FD0307C}</a:tableStyleId>
              </a:tblPr>
              <a:tblGrid>
                <a:gridCol w="631018">
                  <a:extLst>
                    <a:ext uri="{9D8B030D-6E8A-4147-A177-3AD203B41FA5}">
                      <a16:colId xmlns:a16="http://schemas.microsoft.com/office/drawing/2014/main" val="2628995149"/>
                    </a:ext>
                  </a:extLst>
                </a:gridCol>
                <a:gridCol w="7321840">
                  <a:extLst>
                    <a:ext uri="{9D8B030D-6E8A-4147-A177-3AD203B41FA5}">
                      <a16:colId xmlns:a16="http://schemas.microsoft.com/office/drawing/2014/main" val="3213472797"/>
                    </a:ext>
                  </a:extLst>
                </a:gridCol>
                <a:gridCol w="2222040">
                  <a:extLst>
                    <a:ext uri="{9D8B030D-6E8A-4147-A177-3AD203B41FA5}">
                      <a16:colId xmlns:a16="http://schemas.microsoft.com/office/drawing/2014/main" val="43205623"/>
                    </a:ext>
                  </a:extLst>
                </a:gridCol>
              </a:tblGrid>
              <a:tr h="954102">
                <a:tc>
                  <a:txBody>
                    <a:bodyPr/>
                    <a:lstStyle/>
                    <a:p>
                      <a:pPr>
                        <a:lnSpc>
                          <a:spcPct val="107000"/>
                        </a:lnSpc>
                        <a:spcAft>
                          <a:spcPts val="800"/>
                        </a:spcAft>
                      </a:pPr>
                      <a:endParaRPr lang="de-DE" sz="2000" b="1"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tc>
                  <a:txBody>
                    <a:bodyPr/>
                    <a:lstStyle/>
                    <a:p>
                      <a:pPr>
                        <a:lnSpc>
                          <a:spcPct val="100000"/>
                        </a:lnSpc>
                        <a:spcAft>
                          <a:spcPts val="800"/>
                        </a:spcAft>
                      </a:pPr>
                      <a:endParaRPr lang="de-DE" sz="20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tc>
                  <a:txBody>
                    <a:bodyPr/>
                    <a:lstStyle/>
                    <a:p>
                      <a:pPr algn="r">
                        <a:lnSpc>
                          <a:spcPct val="107000"/>
                        </a:lnSpc>
                        <a:spcAft>
                          <a:spcPts val="800"/>
                        </a:spcAft>
                      </a:pPr>
                      <a:r>
                        <a:rPr lang="de-DE" sz="2000" b="0" dirty="0">
                          <a:effectLst/>
                          <a:latin typeface="Century Gothic" panose="020B0502020202020204" pitchFamily="34" charset="0"/>
                        </a:rPr>
                        <a:t> </a:t>
                      </a:r>
                    </a:p>
                    <a:p>
                      <a:pPr algn="r">
                        <a:lnSpc>
                          <a:spcPct val="107000"/>
                        </a:lnSpc>
                        <a:spcAft>
                          <a:spcPts val="800"/>
                        </a:spcAft>
                      </a:pPr>
                      <a:r>
                        <a:rPr lang="de-DE" sz="2000" b="0" dirty="0">
                          <a:effectLst/>
                          <a:latin typeface="Century Gothic" panose="020B0502020202020204" pitchFamily="34" charset="0"/>
                        </a:rPr>
                        <a:t> </a:t>
                      </a:r>
                      <a:endParaRPr lang="de-DE" sz="20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extLst>
                  <a:ext uri="{0D108BD9-81ED-4DB2-BD59-A6C34878D82A}">
                    <a16:rowId xmlns:a16="http://schemas.microsoft.com/office/drawing/2014/main" val="3264920248"/>
                  </a:ext>
                </a:extLst>
              </a:tr>
              <a:tr h="695717">
                <a:tc>
                  <a:txBody>
                    <a:bodyPr/>
                    <a:lstStyle/>
                    <a:p>
                      <a:pPr>
                        <a:lnSpc>
                          <a:spcPct val="107000"/>
                        </a:lnSpc>
                        <a:spcAft>
                          <a:spcPts val="800"/>
                        </a:spcAft>
                      </a:pPr>
                      <a:endParaRPr lang="de-DE" sz="2000" b="1"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tc>
                  <a:txBody>
                    <a:bodyPr/>
                    <a:lstStyle/>
                    <a:p>
                      <a:pPr>
                        <a:lnSpc>
                          <a:spcPct val="107000"/>
                        </a:lnSpc>
                        <a:spcAft>
                          <a:spcPts val="800"/>
                        </a:spcAft>
                      </a:pPr>
                      <a:endParaRPr lang="de-DE" sz="20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tc>
                  <a:txBody>
                    <a:bodyPr/>
                    <a:lstStyle/>
                    <a:p>
                      <a:pPr algn="r">
                        <a:lnSpc>
                          <a:spcPct val="107000"/>
                        </a:lnSpc>
                        <a:spcAft>
                          <a:spcPts val="800"/>
                        </a:spcAft>
                      </a:pPr>
                      <a:endParaRPr lang="de-DE" sz="2000" b="0">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extLst>
                  <a:ext uri="{0D108BD9-81ED-4DB2-BD59-A6C34878D82A}">
                    <a16:rowId xmlns:a16="http://schemas.microsoft.com/office/drawing/2014/main" val="1103282926"/>
                  </a:ext>
                </a:extLst>
              </a:tr>
              <a:tr h="858375">
                <a:tc>
                  <a:txBody>
                    <a:bodyPr/>
                    <a:lstStyle/>
                    <a:p>
                      <a:pPr>
                        <a:lnSpc>
                          <a:spcPct val="107000"/>
                        </a:lnSpc>
                        <a:spcAft>
                          <a:spcPts val="800"/>
                        </a:spcAft>
                      </a:pPr>
                      <a:endParaRPr lang="de-DE" sz="2000" b="1"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tc>
                  <a:txBody>
                    <a:bodyPr/>
                    <a:lstStyle/>
                    <a:p>
                      <a:pPr>
                        <a:lnSpc>
                          <a:spcPct val="107000"/>
                        </a:lnSpc>
                        <a:spcAft>
                          <a:spcPts val="800"/>
                        </a:spcAft>
                      </a:pPr>
                      <a:endParaRPr lang="de-DE" sz="20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tc>
                  <a:txBody>
                    <a:bodyPr/>
                    <a:lstStyle/>
                    <a:p>
                      <a:pPr algn="r">
                        <a:lnSpc>
                          <a:spcPct val="107000"/>
                        </a:lnSpc>
                        <a:spcAft>
                          <a:spcPts val="800"/>
                        </a:spcAft>
                      </a:pPr>
                      <a:endParaRPr lang="de-DE" sz="2000" b="0">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extLst>
                  <a:ext uri="{0D108BD9-81ED-4DB2-BD59-A6C34878D82A}">
                    <a16:rowId xmlns:a16="http://schemas.microsoft.com/office/drawing/2014/main" val="425064514"/>
                  </a:ext>
                </a:extLst>
              </a:tr>
              <a:tr h="663326">
                <a:tc>
                  <a:txBody>
                    <a:bodyPr/>
                    <a:lstStyle/>
                    <a:p>
                      <a:pPr>
                        <a:lnSpc>
                          <a:spcPct val="107000"/>
                        </a:lnSpc>
                        <a:spcAft>
                          <a:spcPts val="800"/>
                        </a:spcAft>
                      </a:pPr>
                      <a:endParaRPr lang="de-DE" sz="2000" b="1"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tc>
                  <a:txBody>
                    <a:bodyPr/>
                    <a:lstStyle/>
                    <a:p>
                      <a:pPr>
                        <a:lnSpc>
                          <a:spcPct val="107000"/>
                        </a:lnSpc>
                        <a:spcAft>
                          <a:spcPts val="800"/>
                        </a:spcAft>
                      </a:pPr>
                      <a:endParaRPr lang="de-DE" sz="20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tc>
                  <a:txBody>
                    <a:bodyPr/>
                    <a:lstStyle/>
                    <a:p>
                      <a:pPr algn="r">
                        <a:lnSpc>
                          <a:spcPct val="107000"/>
                        </a:lnSpc>
                        <a:spcAft>
                          <a:spcPts val="800"/>
                        </a:spcAft>
                      </a:pPr>
                      <a:endParaRPr lang="de-DE" sz="2000" b="0">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extLst>
                  <a:ext uri="{0D108BD9-81ED-4DB2-BD59-A6C34878D82A}">
                    <a16:rowId xmlns:a16="http://schemas.microsoft.com/office/drawing/2014/main" val="3916635357"/>
                  </a:ext>
                </a:extLst>
              </a:tr>
              <a:tr h="468279">
                <a:tc>
                  <a:txBody>
                    <a:bodyPr/>
                    <a:lstStyle/>
                    <a:p>
                      <a:pPr>
                        <a:lnSpc>
                          <a:spcPct val="107000"/>
                        </a:lnSpc>
                        <a:spcAft>
                          <a:spcPts val="800"/>
                        </a:spcAft>
                      </a:pPr>
                      <a:r>
                        <a:rPr lang="de-DE" sz="2000" b="1" dirty="0">
                          <a:solidFill>
                            <a:srgbClr val="0070C0"/>
                          </a:solidFill>
                          <a:effectLst/>
                          <a:latin typeface="Century Gothic" panose="020B0502020202020204" pitchFamily="34" charset="0"/>
                        </a:rPr>
                        <a:t>5</a:t>
                      </a:r>
                      <a:endParaRPr lang="de-DE" sz="2000" b="1"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tc>
                  <a:txBody>
                    <a:bodyPr/>
                    <a:lstStyle/>
                    <a:p>
                      <a:pPr>
                        <a:lnSpc>
                          <a:spcPct val="107000"/>
                        </a:lnSpc>
                        <a:spcAft>
                          <a:spcPts val="800"/>
                        </a:spcAft>
                      </a:pPr>
                      <a:r>
                        <a:rPr lang="de-DE" sz="2000" b="0" dirty="0">
                          <a:effectLst/>
                          <a:latin typeface="Century Gothic" panose="020B0502020202020204" pitchFamily="34" charset="0"/>
                        </a:rPr>
                        <a:t>Vermeiden Sie Veranstaltungen mit </a:t>
                      </a:r>
                      <a:r>
                        <a:rPr lang="de-DE" sz="2000" b="1" dirty="0">
                          <a:solidFill>
                            <a:srgbClr val="0070C0"/>
                          </a:solidFill>
                          <a:effectLst/>
                          <a:latin typeface="Century Gothic" panose="020B0502020202020204" pitchFamily="34" charset="0"/>
                        </a:rPr>
                        <a:t>vielen Menschen</a:t>
                      </a:r>
                    </a:p>
                    <a:p>
                      <a:pPr>
                        <a:lnSpc>
                          <a:spcPct val="107000"/>
                        </a:lnSpc>
                        <a:spcAft>
                          <a:spcPts val="800"/>
                        </a:spcAft>
                      </a:pPr>
                      <a:r>
                        <a:rPr lang="de-DE" sz="2000" b="0" dirty="0">
                          <a:effectLst/>
                          <a:latin typeface="Century Gothic" panose="020B0502020202020204" pitchFamily="34" charset="0"/>
                        </a:rPr>
                        <a:t> </a:t>
                      </a:r>
                    </a:p>
                    <a:p>
                      <a:pPr>
                        <a:lnSpc>
                          <a:spcPct val="107000"/>
                        </a:lnSpc>
                        <a:spcAft>
                          <a:spcPts val="800"/>
                        </a:spcAft>
                      </a:pPr>
                      <a:endParaRPr lang="de-DE" sz="2000" b="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e-DE" sz="2000" b="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e-DE" sz="2000" b="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e-DE" sz="20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tc>
                  <a:txBody>
                    <a:bodyPr/>
                    <a:lstStyle/>
                    <a:p>
                      <a:pPr algn="r">
                        <a:lnSpc>
                          <a:spcPct val="107000"/>
                        </a:lnSpc>
                        <a:spcAft>
                          <a:spcPts val="800"/>
                        </a:spcAft>
                      </a:pPr>
                      <a:endParaRPr lang="de-DE" sz="2000" b="0">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extLst>
                  <a:ext uri="{0D108BD9-81ED-4DB2-BD59-A6C34878D82A}">
                    <a16:rowId xmlns:a16="http://schemas.microsoft.com/office/drawing/2014/main" val="659914558"/>
                  </a:ext>
                </a:extLst>
              </a:tr>
              <a:tr h="468279">
                <a:tc>
                  <a:txBody>
                    <a:bodyPr/>
                    <a:lstStyle/>
                    <a:p>
                      <a:pPr>
                        <a:lnSpc>
                          <a:spcPct val="107000"/>
                        </a:lnSpc>
                        <a:spcAft>
                          <a:spcPts val="800"/>
                        </a:spcAft>
                      </a:pPr>
                      <a:r>
                        <a:rPr lang="de-DE" sz="2000" b="1" dirty="0">
                          <a:solidFill>
                            <a:srgbClr val="0070C0"/>
                          </a:solidFill>
                          <a:effectLst/>
                          <a:latin typeface="Century Gothic" panose="020B0502020202020204" pitchFamily="34" charset="0"/>
                        </a:rPr>
                        <a:t>6</a:t>
                      </a:r>
                      <a:endParaRPr lang="de-DE" sz="2000" b="1"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tc>
                  <a:txBody>
                    <a:bodyPr/>
                    <a:lstStyle/>
                    <a:p>
                      <a:pPr>
                        <a:lnSpc>
                          <a:spcPct val="107000"/>
                        </a:lnSpc>
                        <a:spcAft>
                          <a:spcPts val="800"/>
                        </a:spcAft>
                      </a:pPr>
                      <a:r>
                        <a:rPr lang="de-DE" sz="2000" b="1" dirty="0">
                          <a:solidFill>
                            <a:srgbClr val="0070C0"/>
                          </a:solidFill>
                          <a:effectLst/>
                          <a:latin typeface="Century Gothic" panose="020B0502020202020204" pitchFamily="34" charset="0"/>
                        </a:rPr>
                        <a:t>Niesen</a:t>
                      </a:r>
                      <a:r>
                        <a:rPr lang="de-DE" sz="2000" b="0" dirty="0">
                          <a:effectLst/>
                          <a:latin typeface="Century Gothic" panose="020B0502020202020204" pitchFamily="34" charset="0"/>
                        </a:rPr>
                        <a:t> Sie in die Armbeuge, nicht in die eigenen Hände</a:t>
                      </a:r>
                    </a:p>
                    <a:p>
                      <a:pPr>
                        <a:lnSpc>
                          <a:spcPct val="107000"/>
                        </a:lnSpc>
                        <a:spcAft>
                          <a:spcPts val="800"/>
                        </a:spcAft>
                      </a:pPr>
                      <a:endParaRPr lang="de-DE" sz="2000" b="0" dirty="0">
                        <a:effectLst/>
                        <a:latin typeface="Century Gothic" panose="020B0502020202020204" pitchFamily="34" charset="0"/>
                      </a:endParaRPr>
                    </a:p>
                    <a:p>
                      <a:pPr>
                        <a:lnSpc>
                          <a:spcPct val="107000"/>
                        </a:lnSpc>
                        <a:spcAft>
                          <a:spcPts val="800"/>
                        </a:spcAft>
                      </a:pPr>
                      <a:r>
                        <a:rPr lang="de-DE" sz="2000" b="0" dirty="0">
                          <a:effectLst/>
                          <a:latin typeface="Century Gothic" panose="020B0502020202020204" pitchFamily="34" charset="0"/>
                        </a:rPr>
                        <a:t> </a:t>
                      </a:r>
                      <a:endParaRPr lang="de-DE" sz="20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tc>
                  <a:txBody>
                    <a:bodyPr/>
                    <a:lstStyle/>
                    <a:p>
                      <a:pPr algn="r">
                        <a:lnSpc>
                          <a:spcPct val="107000"/>
                        </a:lnSpc>
                        <a:spcAft>
                          <a:spcPts val="800"/>
                        </a:spcAft>
                      </a:pPr>
                      <a:endParaRPr lang="de-DE" sz="20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extLst>
                  <a:ext uri="{0D108BD9-81ED-4DB2-BD59-A6C34878D82A}">
                    <a16:rowId xmlns:a16="http://schemas.microsoft.com/office/drawing/2014/main" val="643321665"/>
                  </a:ext>
                </a:extLst>
              </a:tr>
            </a:tbl>
          </a:graphicData>
        </a:graphic>
      </p:graphicFrame>
      <p:pic>
        <p:nvPicPr>
          <p:cNvPr id="26" name="Grafik 13">
            <a:extLst>
              <a:ext uri="{FF2B5EF4-FFF2-40B4-BE49-F238E27FC236}">
                <a16:creationId xmlns:a16="http://schemas.microsoft.com/office/drawing/2014/main" id="{C05A9BCF-29F5-4244-97B5-F9B268C467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601" y="1386130"/>
            <a:ext cx="1837165" cy="1497519"/>
          </a:xfrm>
          <a:prstGeom prst="rect">
            <a:avLst/>
          </a:prstGeom>
          <a:noFill/>
          <a:extLst>
            <a:ext uri="{909E8E84-426E-40DD-AFC4-6F175D3DCCD1}">
              <a14:hiddenFill xmlns:a14="http://schemas.microsoft.com/office/drawing/2010/main">
                <a:solidFill>
                  <a:srgbClr val="FFFFFF"/>
                </a:solidFill>
              </a14:hiddenFill>
            </a:ext>
          </a:extLst>
        </p:spPr>
      </p:pic>
      <p:pic>
        <p:nvPicPr>
          <p:cNvPr id="28" name="Grafik 14">
            <a:extLst>
              <a:ext uri="{FF2B5EF4-FFF2-40B4-BE49-F238E27FC236}">
                <a16:creationId xmlns:a16="http://schemas.microsoft.com/office/drawing/2014/main" id="{D41EA60C-6760-417A-B8DC-2C3818018B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2125" y="3989531"/>
            <a:ext cx="1778497" cy="1614850"/>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a:extLst>
              <a:ext uri="{FF2B5EF4-FFF2-40B4-BE49-F238E27FC236}">
                <a16:creationId xmlns:a16="http://schemas.microsoft.com/office/drawing/2014/main" id="{8AC113F0-415C-40E3-A690-021E1CD1AE2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564491710"/>
      </p:ext>
    </p:extLst>
  </p:cSld>
  <p:clrMapOvr>
    <a:masterClrMapping/>
  </p:clrMapOvr>
  <mc:AlternateContent xmlns:mc="http://schemas.openxmlformats.org/markup-compatibility/2006" xmlns:p14="http://schemas.microsoft.com/office/powerpoint/2010/main">
    <mc:Choice Requires="p14">
      <p:transition spd="slow" p14:dur="2000" advTm="10014"/>
    </mc:Choice>
    <mc:Fallback xmlns="">
      <p:transition spd="slow" advTm="100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2393">
    <p:spTree>
      <p:nvGrpSpPr>
        <p:cNvPr id="1" name=""/>
        <p:cNvGrpSpPr/>
        <p:nvPr/>
      </p:nvGrpSpPr>
      <p:grpSpPr>
        <a:xfrm>
          <a:off x="0" y="0"/>
          <a:ext cx="0" cy="0"/>
          <a:chOff x="0" y="0"/>
          <a:chExt cx="0" cy="0"/>
        </a:xfrm>
      </p:grpSpPr>
      <p:grpSp>
        <p:nvGrpSpPr>
          <p:cNvPr id="2" name="Group 40">
            <a:extLst>
              <a:ext uri="{FF2B5EF4-FFF2-40B4-BE49-F238E27FC236}">
                <a16:creationId xmlns:a16="http://schemas.microsoft.com/office/drawing/2014/main" id="{BE944D3D-0D9B-4B89-9D9B-0F5819E92EFF}"/>
              </a:ext>
            </a:extLst>
          </p:cNvPr>
          <p:cNvGrpSpPr/>
          <p:nvPr/>
        </p:nvGrpSpPr>
        <p:grpSpPr>
          <a:xfrm>
            <a:off x="4987644" y="0"/>
            <a:ext cx="7204356" cy="6218870"/>
            <a:chOff x="4987640" y="0"/>
            <a:chExt cx="7204356" cy="6218870"/>
          </a:xfrm>
        </p:grpSpPr>
        <p:pic>
          <p:nvPicPr>
            <p:cNvPr id="3" name="Picture 8" descr="Hands Capture_00023_i#F5F39">
              <a:extLst>
                <a:ext uri="{FF2B5EF4-FFF2-40B4-BE49-F238E27FC236}">
                  <a16:creationId xmlns:a16="http://schemas.microsoft.com/office/drawing/2014/main" id="{685BA962-2EDF-4B58-A780-8224584314E0}"/>
                </a:ext>
              </a:extLst>
            </p:cNvPr>
            <p:cNvPicPr>
              <a:picLocks noChangeAspect="1"/>
            </p:cNvPicPr>
            <p:nvPr/>
          </p:nvPicPr>
          <p:blipFill>
            <a:blip r:embed="rId5"/>
            <a:srcRect/>
            <a:stretch>
              <a:fillRect/>
            </a:stretch>
          </p:blipFill>
          <p:spPr>
            <a:xfrm flipH="1">
              <a:off x="6788725" y="0"/>
              <a:ext cx="5403271" cy="6218870"/>
            </a:xfrm>
            <a:prstGeom prst="rect">
              <a:avLst/>
            </a:prstGeom>
            <a:noFill/>
            <a:ln>
              <a:noFill/>
            </a:ln>
          </p:spPr>
        </p:pic>
        <p:sp>
          <p:nvSpPr>
            <p:cNvPr id="4" name="Rectangle 2">
              <a:extLst>
                <a:ext uri="{FF2B5EF4-FFF2-40B4-BE49-F238E27FC236}">
                  <a16:creationId xmlns:a16="http://schemas.microsoft.com/office/drawing/2014/main" id="{118C65D2-EAB6-41AF-A25E-52A5B0A1E798}"/>
                </a:ext>
              </a:extLst>
            </p:cNvPr>
            <p:cNvSpPr/>
            <p:nvPr/>
          </p:nvSpPr>
          <p:spPr>
            <a:xfrm>
              <a:off x="4987640" y="0"/>
              <a:ext cx="4548911" cy="6211153"/>
            </a:xfrm>
            <a:prstGeom prst="rect">
              <a:avLst/>
            </a:prstGeom>
            <a:gradFill>
              <a:gsLst>
                <a:gs pos="0">
                  <a:srgbClr val="FFFFFF"/>
                </a:gs>
                <a:gs pos="100000">
                  <a:srgbClr val="FFFFFF">
                    <a:alpha val="0"/>
                  </a:srgbClr>
                </a:gs>
              </a:gsLst>
              <a:lin ang="0"/>
            </a:gra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Arial"/>
              </a:endParaRPr>
            </a:p>
          </p:txBody>
        </p:sp>
      </p:grpSp>
      <p:sp>
        <p:nvSpPr>
          <p:cNvPr id="5" name="Slide Number Placeholder 3">
            <a:extLst>
              <a:ext uri="{FF2B5EF4-FFF2-40B4-BE49-F238E27FC236}">
                <a16:creationId xmlns:a16="http://schemas.microsoft.com/office/drawing/2014/main" id="{DB99CF26-1E10-41E1-B2DC-6E236F285C7B}"/>
              </a:ext>
            </a:extLst>
          </p:cNvPr>
          <p:cNvSpPr txBox="1"/>
          <p:nvPr/>
        </p:nvSpPr>
        <p:spPr>
          <a:xfrm>
            <a:off x="9202265" y="6384423"/>
            <a:ext cx="2743200"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DC37DEC-F1B2-414F-8316-74D1D3906C08}" type="slidenum">
              <a:rPr lang="en-US" sz="1200" b="0" i="0" u="none" strike="noStrike" kern="1200" cap="none" spc="0" baseline="0">
                <a:solidFill>
                  <a:srgbClr val="606265"/>
                </a:solidFill>
                <a:uFillTx/>
                <a:latin typeface="Arial" pitchFamily="34"/>
                <a:cs typeface="Arial" pitchFamily="34"/>
              </a:rPr>
              <a:t>12</a:t>
            </a:fld>
            <a:endParaRPr lang="en-US" sz="1200" b="0" i="0" u="none" strike="noStrike" kern="1200" cap="none" spc="0" baseline="0" dirty="0">
              <a:solidFill>
                <a:srgbClr val="606265"/>
              </a:solidFill>
              <a:uFillTx/>
              <a:latin typeface="Arial" pitchFamily="34"/>
              <a:cs typeface="Arial" pitchFamily="34"/>
            </a:endParaRPr>
          </a:p>
        </p:txBody>
      </p:sp>
      <p:sp>
        <p:nvSpPr>
          <p:cNvPr id="6" name="Title 1">
            <a:extLst>
              <a:ext uri="{FF2B5EF4-FFF2-40B4-BE49-F238E27FC236}">
                <a16:creationId xmlns:a16="http://schemas.microsoft.com/office/drawing/2014/main" id="{2B1598A5-FE47-406E-8222-76A3BCF48CE6}"/>
              </a:ext>
            </a:extLst>
          </p:cNvPr>
          <p:cNvSpPr txBox="1">
            <a:spLocks noGrp="1"/>
          </p:cNvSpPr>
          <p:nvPr>
            <p:ph type="title"/>
          </p:nvPr>
        </p:nvSpPr>
        <p:spPr>
          <a:noFill/>
          <a:ln>
            <a:noFill/>
          </a:ln>
        </p:spPr>
        <p:txBody>
          <a:bodyPr vert="horz" wrap="square" lIns="91440" tIns="45720" rIns="91440" bIns="45720" anchor="ctr" anchorCtr="0" compatLnSpc="1">
            <a:noAutofit/>
          </a:bodyPr>
          <a:lstStyle/>
          <a:p>
            <a:r>
              <a:rPr lang="de-DE" sz="3600" dirty="0"/>
              <a:t>Wie Sie sich schützen können</a:t>
            </a:r>
            <a:endParaRPr lang="en-US" sz="3600" dirty="0"/>
          </a:p>
        </p:txBody>
      </p:sp>
      <p:grpSp>
        <p:nvGrpSpPr>
          <p:cNvPr id="8" name="Group 6">
            <a:extLst>
              <a:ext uri="{FF2B5EF4-FFF2-40B4-BE49-F238E27FC236}">
                <a16:creationId xmlns:a16="http://schemas.microsoft.com/office/drawing/2014/main" id="{4D6C2C7A-11AC-4454-834E-B7B50702A029}"/>
              </a:ext>
            </a:extLst>
          </p:cNvPr>
          <p:cNvGrpSpPr/>
          <p:nvPr/>
        </p:nvGrpSpPr>
        <p:grpSpPr>
          <a:xfrm>
            <a:off x="490822" y="2012346"/>
            <a:ext cx="8388614" cy="920947"/>
            <a:chOff x="0" y="1085246"/>
            <a:chExt cx="8388614" cy="920947"/>
          </a:xfrm>
        </p:grpSpPr>
        <p:sp>
          <p:nvSpPr>
            <p:cNvPr id="9" name="Rectangle 25">
              <a:extLst>
                <a:ext uri="{FF2B5EF4-FFF2-40B4-BE49-F238E27FC236}">
                  <a16:creationId xmlns:a16="http://schemas.microsoft.com/office/drawing/2014/main" id="{433E20F9-1632-4DCC-AFF5-220301DF9FFE}"/>
                </a:ext>
              </a:extLst>
            </p:cNvPr>
            <p:cNvSpPr/>
            <p:nvPr/>
          </p:nvSpPr>
          <p:spPr>
            <a:xfrm>
              <a:off x="0" y="1085246"/>
              <a:ext cx="8388614" cy="920947"/>
            </a:xfrm>
            <a:prstGeom prst="rect">
              <a:avLst/>
            </a:prstGeom>
            <a:gradFill>
              <a:gsLst>
                <a:gs pos="0">
                  <a:srgbClr val="E17000">
                    <a:alpha val="50000"/>
                  </a:srgbClr>
                </a:gs>
                <a:gs pos="100000">
                  <a:srgbClr val="FFFFFF">
                    <a:alpha val="0"/>
                  </a:srgbClr>
                </a:gs>
              </a:gsLst>
              <a:lin ang="0"/>
            </a:gra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Arial"/>
              </a:endParaRPr>
            </a:p>
          </p:txBody>
        </p:sp>
        <p:sp>
          <p:nvSpPr>
            <p:cNvPr id="10" name="TextBox 4">
              <a:extLst>
                <a:ext uri="{FF2B5EF4-FFF2-40B4-BE49-F238E27FC236}">
                  <a16:creationId xmlns:a16="http://schemas.microsoft.com/office/drawing/2014/main" id="{702A8BF7-4736-4CEF-BBE0-7D3D15ADB129}"/>
                </a:ext>
              </a:extLst>
            </p:cNvPr>
            <p:cNvSpPr txBox="1"/>
            <p:nvPr/>
          </p:nvSpPr>
          <p:spPr>
            <a:xfrm>
              <a:off x="1045342" y="1208992"/>
              <a:ext cx="6617585" cy="64633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0" cap="none" spc="0" baseline="0" dirty="0">
                  <a:solidFill>
                    <a:srgbClr val="606265"/>
                  </a:solidFill>
                  <a:uFillTx/>
                  <a:latin typeface="Arial"/>
                  <a:ea typeface="黑体" pitchFamily="49"/>
                  <a:cs typeface="Arial"/>
                </a:rPr>
                <a:t>Es gibt derzeit keine Impfstoffe, die Sie vor einer Infektion mit dem humanen Coronavirus schützen können.</a:t>
              </a:r>
              <a:endParaRPr lang="en-US" sz="1800" b="0" i="0" u="none" strike="noStrike" kern="1200" cap="none" spc="0" baseline="0" dirty="0">
                <a:solidFill>
                  <a:srgbClr val="606265"/>
                </a:solidFill>
                <a:uFillTx/>
                <a:latin typeface="Arial"/>
                <a:ea typeface="黑体" pitchFamily="49"/>
                <a:cs typeface="Arial"/>
              </a:endParaRPr>
            </a:p>
          </p:txBody>
        </p:sp>
        <p:sp>
          <p:nvSpPr>
            <p:cNvPr id="11" name="Chevron 45">
              <a:extLst>
                <a:ext uri="{FF2B5EF4-FFF2-40B4-BE49-F238E27FC236}">
                  <a16:creationId xmlns:a16="http://schemas.microsoft.com/office/drawing/2014/main" id="{FF2DA2C1-2F3C-4ABB-B47A-3878DAC03E75}"/>
                </a:ext>
              </a:extLst>
            </p:cNvPr>
            <p:cNvSpPr/>
            <p:nvPr/>
          </p:nvSpPr>
          <p:spPr>
            <a:xfrm>
              <a:off x="622020" y="1311661"/>
              <a:ext cx="276450" cy="431999"/>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FFFFFF"/>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606265"/>
                </a:solidFill>
                <a:uFillTx/>
                <a:latin typeface="Arial"/>
              </a:endParaRPr>
            </a:p>
          </p:txBody>
        </p:sp>
      </p:grpSp>
      <p:sp>
        <p:nvSpPr>
          <p:cNvPr id="14" name="Rectangle 25">
            <a:extLst>
              <a:ext uri="{FF2B5EF4-FFF2-40B4-BE49-F238E27FC236}">
                <a16:creationId xmlns:a16="http://schemas.microsoft.com/office/drawing/2014/main" id="{D987783C-F99F-4F82-8F77-268163FEB036}"/>
              </a:ext>
            </a:extLst>
          </p:cNvPr>
          <p:cNvSpPr/>
          <p:nvPr/>
        </p:nvSpPr>
        <p:spPr>
          <a:xfrm>
            <a:off x="490822" y="3578876"/>
            <a:ext cx="8388614" cy="920947"/>
          </a:xfrm>
          <a:prstGeom prst="rect">
            <a:avLst/>
          </a:prstGeom>
          <a:gradFill>
            <a:gsLst>
              <a:gs pos="0">
                <a:srgbClr val="E17000">
                  <a:alpha val="50000"/>
                </a:srgbClr>
              </a:gs>
              <a:gs pos="100000">
                <a:srgbClr val="FFFFFF">
                  <a:alpha val="0"/>
                </a:srgbClr>
              </a:gs>
            </a:gsLst>
            <a:lin ang="0"/>
          </a:gra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Arial"/>
            </a:endParaRPr>
          </a:p>
        </p:txBody>
      </p:sp>
      <p:sp>
        <p:nvSpPr>
          <p:cNvPr id="16" name="Chevron 45">
            <a:extLst>
              <a:ext uri="{FF2B5EF4-FFF2-40B4-BE49-F238E27FC236}">
                <a16:creationId xmlns:a16="http://schemas.microsoft.com/office/drawing/2014/main" id="{E33661DA-BD13-4B5E-96C9-1795C4CF4E83}"/>
              </a:ext>
            </a:extLst>
          </p:cNvPr>
          <p:cNvSpPr/>
          <p:nvPr/>
        </p:nvSpPr>
        <p:spPr>
          <a:xfrm>
            <a:off x="1148279" y="3784028"/>
            <a:ext cx="276450" cy="431999"/>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FFFFFF"/>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606265"/>
              </a:solidFill>
              <a:uFillTx/>
              <a:latin typeface="Arial"/>
            </a:endParaRPr>
          </a:p>
        </p:txBody>
      </p:sp>
      <p:sp>
        <p:nvSpPr>
          <p:cNvPr id="18" name="TextBox 4">
            <a:extLst>
              <a:ext uri="{FF2B5EF4-FFF2-40B4-BE49-F238E27FC236}">
                <a16:creationId xmlns:a16="http://schemas.microsoft.com/office/drawing/2014/main" id="{502CE55A-F572-475A-B6FB-FE8EDFF4B84D}"/>
              </a:ext>
            </a:extLst>
          </p:cNvPr>
          <p:cNvSpPr txBox="1"/>
          <p:nvPr/>
        </p:nvSpPr>
        <p:spPr>
          <a:xfrm>
            <a:off x="1539702" y="3851487"/>
            <a:ext cx="6617585" cy="36933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0" cap="none" spc="0" baseline="0" dirty="0">
                <a:solidFill>
                  <a:srgbClr val="606265"/>
                </a:solidFill>
                <a:uFillTx/>
                <a:latin typeface="Arial"/>
                <a:ea typeface="黑体" pitchFamily="49"/>
                <a:cs typeface="Arial"/>
              </a:rPr>
              <a:t>Händewaschen ist in dieser Zeit besonders wichtig</a:t>
            </a:r>
            <a:endParaRPr lang="en-US" sz="1800" b="0" i="0" u="none" strike="noStrike" kern="1200" cap="none" spc="0" baseline="0" dirty="0">
              <a:solidFill>
                <a:srgbClr val="606265"/>
              </a:solidFill>
              <a:uFillTx/>
              <a:latin typeface="Arial"/>
              <a:ea typeface="黑体" pitchFamily="49"/>
              <a:cs typeface="Arial"/>
            </a:endParaRPr>
          </a:p>
        </p:txBody>
      </p:sp>
      <p:pic>
        <p:nvPicPr>
          <p:cNvPr id="12" name="Audio 11">
            <a:hlinkClick r:id="" action="ppaction://media"/>
            <a:extLst>
              <a:ext uri="{FF2B5EF4-FFF2-40B4-BE49-F238E27FC236}">
                <a16:creationId xmlns:a16="http://schemas.microsoft.com/office/drawing/2014/main" id="{B2E9C994-C623-47E3-B74A-2BA9912A0CE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072"/>
    </mc:Choice>
    <mc:Fallback xmlns="">
      <p:transition spd="slow" advTm="80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256445">
    <p:spTree>
      <p:nvGrpSpPr>
        <p:cNvPr id="1" name=""/>
        <p:cNvGrpSpPr/>
        <p:nvPr/>
      </p:nvGrpSpPr>
      <p:grpSpPr>
        <a:xfrm>
          <a:off x="0" y="0"/>
          <a:ext cx="0" cy="0"/>
          <a:chOff x="0" y="0"/>
          <a:chExt cx="0" cy="0"/>
        </a:xfrm>
      </p:grpSpPr>
      <p:pic>
        <p:nvPicPr>
          <p:cNvPr id="2" name="Content Placeholder 8">
            <a:extLst>
              <a:ext uri="{FF2B5EF4-FFF2-40B4-BE49-F238E27FC236}">
                <a16:creationId xmlns:a16="http://schemas.microsoft.com/office/drawing/2014/main" id="{1D62C589-EFF9-43A1-8048-D645A3C01E77}"/>
              </a:ext>
            </a:extLst>
          </p:cNvPr>
          <p:cNvPicPr>
            <a:picLocks noGrp="1" noChangeAspect="1"/>
          </p:cNvPicPr>
          <p:nvPr>
            <p:ph type="pic" idx="4294967295"/>
          </p:nvPr>
        </p:nvPicPr>
        <p:blipFill>
          <a:blip r:embed="rId4"/>
          <a:stretch>
            <a:fillRect/>
          </a:stretch>
        </p:blipFill>
        <p:spPr>
          <a:xfrm>
            <a:off x="1280160" y="255099"/>
            <a:ext cx="9448504" cy="5912135"/>
          </a:xfrm>
        </p:spPr>
      </p:pic>
      <p:sp>
        <p:nvSpPr>
          <p:cNvPr id="3" name="Rectangle 10">
            <a:extLst>
              <a:ext uri="{FF2B5EF4-FFF2-40B4-BE49-F238E27FC236}">
                <a16:creationId xmlns:a16="http://schemas.microsoft.com/office/drawing/2014/main" id="{F37524B0-CF9D-47F5-A2E2-1AB4506AB632}"/>
              </a:ext>
            </a:extLst>
          </p:cNvPr>
          <p:cNvSpPr/>
          <p:nvPr/>
        </p:nvSpPr>
        <p:spPr>
          <a:xfrm>
            <a:off x="1920062" y="3821164"/>
            <a:ext cx="1001944" cy="107003"/>
          </a:xfrm>
          <a:prstGeom prst="rect">
            <a:avLst/>
          </a:prstGeom>
          <a:solidFill>
            <a:srgbClr val="FFFFFF"/>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4" name="TextBox 9">
            <a:extLst>
              <a:ext uri="{FF2B5EF4-FFF2-40B4-BE49-F238E27FC236}">
                <a16:creationId xmlns:a16="http://schemas.microsoft.com/office/drawing/2014/main" id="{B3872B36-9C4E-4D97-B04B-BD25EAA60D05}"/>
              </a:ext>
            </a:extLst>
          </p:cNvPr>
          <p:cNvSpPr txBox="1"/>
          <p:nvPr/>
        </p:nvSpPr>
        <p:spPr>
          <a:xfrm>
            <a:off x="1899323" y="3759249"/>
            <a:ext cx="1106396" cy="230831"/>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900" b="0" i="0" u="none" strike="noStrike" kern="1200" cap="none" spc="0" baseline="0" dirty="0">
                <a:solidFill>
                  <a:srgbClr val="8B93B1"/>
                </a:solidFill>
                <a:uFillTx/>
                <a:latin typeface="Calibri"/>
              </a:rPr>
              <a:t>Desinfektionsmittel</a:t>
            </a:r>
            <a:endParaRPr lang="en-US" sz="900" b="0" i="0" u="none" strike="noStrike" kern="1200" cap="none" spc="0" baseline="0" dirty="0">
              <a:solidFill>
                <a:srgbClr val="8B93B1"/>
              </a:solidFill>
              <a:uFillTx/>
              <a:latin typeface="Calibri"/>
            </a:endParaRPr>
          </a:p>
        </p:txBody>
      </p:sp>
      <p:sp>
        <p:nvSpPr>
          <p:cNvPr id="8" name="Slide Number Placeholder 4">
            <a:extLst>
              <a:ext uri="{FF2B5EF4-FFF2-40B4-BE49-F238E27FC236}">
                <a16:creationId xmlns:a16="http://schemas.microsoft.com/office/drawing/2014/main" id="{01F5A446-C5F3-469C-B214-88BD62275E1D}"/>
              </a:ext>
            </a:extLst>
          </p:cNvPr>
          <p:cNvSpPr txBox="1"/>
          <p:nvPr/>
        </p:nvSpPr>
        <p:spPr>
          <a:xfrm>
            <a:off x="9202265" y="6384423"/>
            <a:ext cx="2743200"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AB94AE5-EC7F-4A9F-B5F3-EF443194E82E}" type="slidenum">
              <a:rPr lang="en-US" sz="1200" b="0" i="0" u="none" strike="noStrike" kern="1200" cap="none" spc="0" baseline="0">
                <a:solidFill>
                  <a:srgbClr val="606265"/>
                </a:solidFill>
                <a:uFillTx/>
                <a:latin typeface="Arial" pitchFamily="34"/>
                <a:cs typeface="Arial" pitchFamily="34"/>
              </a:rPr>
              <a:t>13</a:t>
            </a:fld>
            <a:endParaRPr lang="en-US" sz="1200" b="0" i="0" u="none" strike="noStrike" kern="1200" cap="none" spc="0" baseline="0" dirty="0">
              <a:solidFill>
                <a:srgbClr val="606265"/>
              </a:solidFill>
              <a:uFillTx/>
              <a:latin typeface="Arial" pitchFamily="34"/>
              <a:cs typeface="Arial" pitchFamily="34"/>
            </a:endParaRPr>
          </a:p>
        </p:txBody>
      </p:sp>
      <p:pic>
        <p:nvPicPr>
          <p:cNvPr id="10" name="Audio 9">
            <a:hlinkClick r:id="" action="ppaction://media"/>
            <a:extLst>
              <a:ext uri="{FF2B5EF4-FFF2-40B4-BE49-F238E27FC236}">
                <a16:creationId xmlns:a16="http://schemas.microsoft.com/office/drawing/2014/main" id="{A647C38D-DECC-4D35-A3D0-3798CD0474B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9167"/>
    </mc:Choice>
    <mc:Fallback xmlns="">
      <p:transition spd="slow" advTm="91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CF1212BC-FABC-4BB5-999F-FD9C4878D0E5}"/>
              </a:ext>
            </a:extLst>
          </p:cNvPr>
          <p:cNvSpPr txBox="1"/>
          <p:nvPr/>
        </p:nvSpPr>
        <p:spPr>
          <a:xfrm>
            <a:off x="9202265" y="6384423"/>
            <a:ext cx="2743200"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64E3AA6-4631-47AD-9B4B-6D62669EA2C0}" type="slidenum">
              <a:rPr lang="de-DE" sz="1200" b="0" i="0" u="none" strike="noStrike" kern="1200" cap="none" spc="0" baseline="0" smtClean="0">
                <a:solidFill>
                  <a:srgbClr val="606265"/>
                </a:solidFill>
                <a:uFillTx/>
                <a:latin typeface="Arial" pitchFamily="34"/>
                <a:cs typeface="Arial" pitchFamily="34"/>
              </a:rPr>
              <a:t>14</a:t>
            </a:fld>
            <a:endParaRPr lang="de-DE" sz="1200" b="0" i="0" u="none" strike="noStrike" kern="1200" cap="none" spc="0" baseline="0" dirty="0">
              <a:solidFill>
                <a:srgbClr val="606265"/>
              </a:solidFill>
              <a:uFillTx/>
              <a:latin typeface="Arial" pitchFamily="34"/>
              <a:cs typeface="Arial" pitchFamily="34"/>
            </a:endParaRPr>
          </a:p>
        </p:txBody>
      </p:sp>
      <p:sp>
        <p:nvSpPr>
          <p:cNvPr id="3" name="Title 40">
            <a:extLst>
              <a:ext uri="{FF2B5EF4-FFF2-40B4-BE49-F238E27FC236}">
                <a16:creationId xmlns:a16="http://schemas.microsoft.com/office/drawing/2014/main" id="{3D990A4E-4632-4708-9E84-0F37A70685A4}"/>
              </a:ext>
            </a:extLst>
          </p:cNvPr>
          <p:cNvSpPr txBox="1">
            <a:spLocks noGrp="1"/>
          </p:cNvSpPr>
          <p:nvPr>
            <p:ph type="title"/>
          </p:nvPr>
        </p:nvSpPr>
        <p:spPr>
          <a:noFill/>
          <a:ln>
            <a:noFill/>
          </a:ln>
        </p:spPr>
        <p:txBody>
          <a:bodyPr vert="horz" wrap="square" lIns="91440" tIns="45720" rIns="91440" bIns="45720" anchor="ctr" anchorCtr="0" compatLnSpc="1">
            <a:noAutofit/>
          </a:bodyPr>
          <a:lstStyle/>
          <a:p>
            <a:r>
              <a:rPr lang="de-DE" sz="3600" dirty="0"/>
              <a:t>Wie man andere schützt</a:t>
            </a:r>
          </a:p>
        </p:txBody>
      </p:sp>
      <p:sp>
        <p:nvSpPr>
          <p:cNvPr id="5" name="Content Placeholder 2">
            <a:extLst>
              <a:ext uri="{FF2B5EF4-FFF2-40B4-BE49-F238E27FC236}">
                <a16:creationId xmlns:a16="http://schemas.microsoft.com/office/drawing/2014/main" id="{D064B6DE-675B-466F-9916-A9B364EF7F78}"/>
              </a:ext>
            </a:extLst>
          </p:cNvPr>
          <p:cNvSpPr txBox="1">
            <a:spLocks noGrp="1"/>
          </p:cNvSpPr>
          <p:nvPr>
            <p:ph type="body" idx="4294967295"/>
          </p:nvPr>
        </p:nvSpPr>
        <p:spPr>
          <a:xfrm>
            <a:off x="490813" y="1252801"/>
            <a:ext cx="11167786" cy="653247"/>
          </a:xfrm>
        </p:spPr>
        <p:txBody>
          <a:bodyPr/>
          <a:lstStyle/>
          <a:p>
            <a:pPr marL="0" lvl="0" indent="0">
              <a:lnSpc>
                <a:spcPct val="100000"/>
              </a:lnSpc>
              <a:buNone/>
            </a:pPr>
            <a:r>
              <a:rPr lang="de-DE" dirty="0">
                <a:solidFill>
                  <a:srgbClr val="555858"/>
                </a:solidFill>
                <a:latin typeface="Arial"/>
                <a:cs typeface="Arial"/>
              </a:rPr>
              <a:t>Wenn Sie erkältungsähnliche Symptome aufzeigen, können Sie </a:t>
            </a:r>
            <a:r>
              <a:rPr lang="de-DE" b="1" dirty="0">
                <a:solidFill>
                  <a:srgbClr val="0070C0"/>
                </a:solidFill>
                <a:latin typeface="Arial"/>
                <a:cs typeface="Arial"/>
              </a:rPr>
              <a:t>zum Schutz anderer beitragen</a:t>
            </a:r>
            <a:r>
              <a:rPr lang="de-DE" dirty="0">
                <a:solidFill>
                  <a:srgbClr val="555858"/>
                </a:solidFill>
                <a:latin typeface="Arial"/>
                <a:cs typeface="Arial"/>
              </a:rPr>
              <a:t>, indem Sie Folgendes tun:</a:t>
            </a:r>
            <a:endParaRPr lang="de-DE" dirty="0"/>
          </a:p>
        </p:txBody>
      </p:sp>
      <p:sp>
        <p:nvSpPr>
          <p:cNvPr id="8" name="TextBox 16">
            <a:extLst>
              <a:ext uri="{FF2B5EF4-FFF2-40B4-BE49-F238E27FC236}">
                <a16:creationId xmlns:a16="http://schemas.microsoft.com/office/drawing/2014/main" id="{390242A0-E7ED-469C-93CC-8149894BAC4A}"/>
              </a:ext>
            </a:extLst>
          </p:cNvPr>
          <p:cNvSpPr txBox="1"/>
          <p:nvPr/>
        </p:nvSpPr>
        <p:spPr>
          <a:xfrm>
            <a:off x="1610240" y="2639625"/>
            <a:ext cx="3809865" cy="64633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2000"/>
              </a:spcBef>
              <a:spcAft>
                <a:spcPts val="0"/>
              </a:spcAft>
              <a:buNone/>
              <a:tabLst/>
              <a:defRPr sz="1800" b="0" i="0" u="none" strike="noStrike" kern="0" cap="none" spc="0" baseline="0">
                <a:solidFill>
                  <a:srgbClr val="000000"/>
                </a:solidFill>
                <a:uFillTx/>
              </a:defRPr>
            </a:pPr>
            <a:r>
              <a:rPr lang="de-DE" sz="1800" b="0" i="0" u="none" strike="noStrike" kern="0" cap="none" spc="0" baseline="0" dirty="0">
                <a:solidFill>
                  <a:srgbClr val="606265"/>
                </a:solidFill>
                <a:uFillTx/>
                <a:latin typeface="Arial"/>
                <a:ea typeface="黑体" pitchFamily="49"/>
                <a:cs typeface="Arial"/>
              </a:rPr>
              <a:t>Zu Hause bleiben, wenn Sie krank sind</a:t>
            </a:r>
            <a:endParaRPr lang="de-DE" sz="1800" b="0" i="0" u="none" strike="noStrike" kern="1200" cap="none" spc="0" baseline="0" dirty="0">
              <a:solidFill>
                <a:srgbClr val="606265"/>
              </a:solidFill>
              <a:uFillTx/>
              <a:latin typeface="Arial"/>
              <a:ea typeface="黑体" pitchFamily="49"/>
              <a:cs typeface="Arial"/>
            </a:endParaRPr>
          </a:p>
        </p:txBody>
      </p:sp>
      <p:sp>
        <p:nvSpPr>
          <p:cNvPr id="10" name="TextBox 20">
            <a:extLst>
              <a:ext uri="{FF2B5EF4-FFF2-40B4-BE49-F238E27FC236}">
                <a16:creationId xmlns:a16="http://schemas.microsoft.com/office/drawing/2014/main" id="{4439394A-5187-424D-B902-6836FB96D9FB}"/>
              </a:ext>
            </a:extLst>
          </p:cNvPr>
          <p:cNvSpPr txBox="1"/>
          <p:nvPr/>
        </p:nvSpPr>
        <p:spPr>
          <a:xfrm>
            <a:off x="6729901" y="2740530"/>
            <a:ext cx="4984787" cy="64633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2000"/>
              </a:spcBef>
              <a:spcAft>
                <a:spcPts val="0"/>
              </a:spcAft>
              <a:buNone/>
              <a:tabLst/>
              <a:defRPr sz="1800" b="0" i="0" u="none" strike="noStrike" kern="0" cap="none" spc="0" baseline="0">
                <a:solidFill>
                  <a:srgbClr val="000000"/>
                </a:solidFill>
                <a:uFillTx/>
              </a:defRPr>
            </a:pPr>
            <a:r>
              <a:rPr lang="de-DE" sz="1800" b="0" i="0" u="none" strike="noStrike" kern="0" cap="none" spc="0" baseline="0" dirty="0">
                <a:solidFill>
                  <a:srgbClr val="606265"/>
                </a:solidFill>
                <a:uFillTx/>
                <a:latin typeface="Arial"/>
                <a:ea typeface="黑体" pitchFamily="49"/>
                <a:cs typeface="Arial"/>
              </a:rPr>
              <a:t>Sich TELEFONISCH an die in Ihrer Region zuständige Stelle bzw. Ihren Arzt wenden</a:t>
            </a:r>
            <a:endParaRPr lang="de-DE" sz="1800" b="0" i="0" u="none" strike="noStrike" kern="1200" cap="none" spc="0" baseline="0" dirty="0">
              <a:solidFill>
                <a:srgbClr val="606265"/>
              </a:solidFill>
              <a:uFillTx/>
              <a:latin typeface="Arial"/>
              <a:ea typeface="黑体" pitchFamily="49"/>
              <a:cs typeface="Arial"/>
            </a:endParaRPr>
          </a:p>
        </p:txBody>
      </p:sp>
      <p:sp>
        <p:nvSpPr>
          <p:cNvPr id="11" name="TextBox 21">
            <a:extLst>
              <a:ext uri="{FF2B5EF4-FFF2-40B4-BE49-F238E27FC236}">
                <a16:creationId xmlns:a16="http://schemas.microsoft.com/office/drawing/2014/main" id="{A652A49D-E1CB-410B-83CB-5513FDE3D500}"/>
              </a:ext>
            </a:extLst>
          </p:cNvPr>
          <p:cNvSpPr txBox="1"/>
          <p:nvPr/>
        </p:nvSpPr>
        <p:spPr>
          <a:xfrm>
            <a:off x="6729901" y="3578605"/>
            <a:ext cx="4984787" cy="64633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2000"/>
              </a:spcBef>
              <a:spcAft>
                <a:spcPts val="0"/>
              </a:spcAft>
              <a:buNone/>
              <a:tabLst/>
              <a:defRPr sz="1800" b="0" i="0" u="none" strike="noStrike" kern="0" cap="none" spc="0" baseline="0">
                <a:solidFill>
                  <a:srgbClr val="000000"/>
                </a:solidFill>
                <a:uFillTx/>
              </a:defRPr>
            </a:pPr>
            <a:r>
              <a:rPr lang="de-DE" sz="1800" b="0" i="0" u="none" strike="noStrike" kern="0" cap="none" spc="0" baseline="0" dirty="0">
                <a:solidFill>
                  <a:srgbClr val="606265"/>
                </a:solidFill>
                <a:uFillTx/>
                <a:latin typeface="Arial"/>
                <a:ea typeface="黑体" pitchFamily="49"/>
                <a:cs typeface="Arial"/>
              </a:rPr>
              <a:t>Gründliche Reinigung und Desinfektion von Gegenständen und Oberflächen</a:t>
            </a:r>
            <a:endParaRPr lang="de-DE" sz="1800" b="0" i="0" u="none" strike="noStrike" kern="1200" cap="none" spc="0" baseline="0" dirty="0">
              <a:solidFill>
                <a:srgbClr val="606265"/>
              </a:solidFill>
              <a:uFillTx/>
              <a:latin typeface="Arial"/>
            </a:endParaRPr>
          </a:p>
        </p:txBody>
      </p:sp>
      <p:pic>
        <p:nvPicPr>
          <p:cNvPr id="13" name="Picture 5">
            <a:extLst>
              <a:ext uri="{FF2B5EF4-FFF2-40B4-BE49-F238E27FC236}">
                <a16:creationId xmlns:a16="http://schemas.microsoft.com/office/drawing/2014/main" id="{1C6C0F78-1960-4D8D-81CC-404086A73E3D}"/>
              </a:ext>
            </a:extLst>
          </p:cNvPr>
          <p:cNvPicPr>
            <a:picLocks noChangeAspect="1"/>
          </p:cNvPicPr>
          <p:nvPr/>
        </p:nvPicPr>
        <p:blipFill>
          <a:blip r:embed="rId5"/>
          <a:stretch>
            <a:fillRect/>
          </a:stretch>
        </p:blipFill>
        <p:spPr>
          <a:xfrm>
            <a:off x="5803943" y="3539093"/>
            <a:ext cx="773719" cy="725356"/>
          </a:xfrm>
          <a:prstGeom prst="rect">
            <a:avLst/>
          </a:prstGeom>
          <a:noFill/>
          <a:ln>
            <a:noFill/>
          </a:ln>
        </p:spPr>
      </p:pic>
      <p:grpSp>
        <p:nvGrpSpPr>
          <p:cNvPr id="16" name="Group 1">
            <a:extLst>
              <a:ext uri="{FF2B5EF4-FFF2-40B4-BE49-F238E27FC236}">
                <a16:creationId xmlns:a16="http://schemas.microsoft.com/office/drawing/2014/main" id="{6CAFBA33-5E49-4AF0-9E4A-6E37AD343192}"/>
              </a:ext>
            </a:extLst>
          </p:cNvPr>
          <p:cNvGrpSpPr/>
          <p:nvPr/>
        </p:nvGrpSpPr>
        <p:grpSpPr>
          <a:xfrm>
            <a:off x="1679332" y="2436976"/>
            <a:ext cx="3587264" cy="1987065"/>
            <a:chOff x="1679332" y="2940408"/>
            <a:chExt cx="3587264" cy="1987065"/>
          </a:xfrm>
        </p:grpSpPr>
        <p:cxnSp>
          <p:nvCxnSpPr>
            <p:cNvPr id="17" name="Straight Connector 27">
              <a:extLst>
                <a:ext uri="{FF2B5EF4-FFF2-40B4-BE49-F238E27FC236}">
                  <a16:creationId xmlns:a16="http://schemas.microsoft.com/office/drawing/2014/main" id="{E81BA086-5543-4FE9-81DC-EA564BE2E295}"/>
                </a:ext>
              </a:extLst>
            </p:cNvPr>
            <p:cNvCxnSpPr/>
            <p:nvPr/>
          </p:nvCxnSpPr>
          <p:spPr>
            <a:xfrm flipH="1">
              <a:off x="1679332" y="2940408"/>
              <a:ext cx="3587264" cy="0"/>
            </a:xfrm>
            <a:prstGeom prst="straightConnector1">
              <a:avLst/>
            </a:prstGeom>
            <a:noFill/>
            <a:ln w="12701">
              <a:solidFill>
                <a:srgbClr val="ACAFAF"/>
              </a:solidFill>
              <a:prstDash val="solid"/>
              <a:miter/>
            </a:ln>
          </p:spPr>
        </p:cxnSp>
        <p:cxnSp>
          <p:nvCxnSpPr>
            <p:cNvPr id="18" name="Straight Connector 28">
              <a:extLst>
                <a:ext uri="{FF2B5EF4-FFF2-40B4-BE49-F238E27FC236}">
                  <a16:creationId xmlns:a16="http://schemas.microsoft.com/office/drawing/2014/main" id="{931C2FAF-55CC-46B5-A4CF-5597E7FB7FC9}"/>
                </a:ext>
              </a:extLst>
            </p:cNvPr>
            <p:cNvCxnSpPr/>
            <p:nvPr/>
          </p:nvCxnSpPr>
          <p:spPr>
            <a:xfrm flipH="1">
              <a:off x="1679332" y="3933940"/>
              <a:ext cx="3587264" cy="0"/>
            </a:xfrm>
            <a:prstGeom prst="straightConnector1">
              <a:avLst/>
            </a:prstGeom>
            <a:noFill/>
            <a:ln w="12701">
              <a:solidFill>
                <a:srgbClr val="ACAFAF"/>
              </a:solidFill>
              <a:prstDash val="solid"/>
              <a:miter/>
            </a:ln>
          </p:spPr>
        </p:cxnSp>
        <p:cxnSp>
          <p:nvCxnSpPr>
            <p:cNvPr id="19" name="Straight Connector 29">
              <a:extLst>
                <a:ext uri="{FF2B5EF4-FFF2-40B4-BE49-F238E27FC236}">
                  <a16:creationId xmlns:a16="http://schemas.microsoft.com/office/drawing/2014/main" id="{DA20F8DB-B4AE-4FCE-902D-EA401358ACA1}"/>
                </a:ext>
              </a:extLst>
            </p:cNvPr>
            <p:cNvCxnSpPr/>
            <p:nvPr/>
          </p:nvCxnSpPr>
          <p:spPr>
            <a:xfrm flipH="1">
              <a:off x="1679332" y="4927473"/>
              <a:ext cx="3587264" cy="0"/>
            </a:xfrm>
            <a:prstGeom prst="straightConnector1">
              <a:avLst/>
            </a:prstGeom>
            <a:noFill/>
            <a:ln w="12701">
              <a:solidFill>
                <a:srgbClr val="ACAFAF"/>
              </a:solidFill>
              <a:prstDash val="solid"/>
              <a:miter/>
            </a:ln>
          </p:spPr>
        </p:cxnSp>
      </p:grpSp>
      <p:grpSp>
        <p:nvGrpSpPr>
          <p:cNvPr id="20" name="Group 33">
            <a:extLst>
              <a:ext uri="{FF2B5EF4-FFF2-40B4-BE49-F238E27FC236}">
                <a16:creationId xmlns:a16="http://schemas.microsoft.com/office/drawing/2014/main" id="{343F422F-4D5F-4475-BA06-2FA1D233F6DB}"/>
              </a:ext>
            </a:extLst>
          </p:cNvPr>
          <p:cNvGrpSpPr/>
          <p:nvPr/>
        </p:nvGrpSpPr>
        <p:grpSpPr>
          <a:xfrm>
            <a:off x="6814035" y="2436976"/>
            <a:ext cx="4651132" cy="1987065"/>
            <a:chOff x="6814035" y="2940408"/>
            <a:chExt cx="4651132" cy="1987065"/>
          </a:xfrm>
        </p:grpSpPr>
        <p:cxnSp>
          <p:nvCxnSpPr>
            <p:cNvPr id="21" name="Straight Connector 30">
              <a:extLst>
                <a:ext uri="{FF2B5EF4-FFF2-40B4-BE49-F238E27FC236}">
                  <a16:creationId xmlns:a16="http://schemas.microsoft.com/office/drawing/2014/main" id="{0F08E3F3-C72A-488C-A3D8-69F3331367C9}"/>
                </a:ext>
              </a:extLst>
            </p:cNvPr>
            <p:cNvCxnSpPr/>
            <p:nvPr/>
          </p:nvCxnSpPr>
          <p:spPr>
            <a:xfrm flipH="1">
              <a:off x="6814035" y="2940408"/>
              <a:ext cx="4651132" cy="0"/>
            </a:xfrm>
            <a:prstGeom prst="straightConnector1">
              <a:avLst/>
            </a:prstGeom>
            <a:noFill/>
            <a:ln w="12701">
              <a:solidFill>
                <a:srgbClr val="ACAFAF"/>
              </a:solidFill>
              <a:prstDash val="solid"/>
              <a:miter/>
            </a:ln>
          </p:spPr>
        </p:cxnSp>
        <p:cxnSp>
          <p:nvCxnSpPr>
            <p:cNvPr id="22" name="Straight Connector 31">
              <a:extLst>
                <a:ext uri="{FF2B5EF4-FFF2-40B4-BE49-F238E27FC236}">
                  <a16:creationId xmlns:a16="http://schemas.microsoft.com/office/drawing/2014/main" id="{DA3253FF-0D63-4115-9D02-238828617698}"/>
                </a:ext>
              </a:extLst>
            </p:cNvPr>
            <p:cNvCxnSpPr/>
            <p:nvPr/>
          </p:nvCxnSpPr>
          <p:spPr>
            <a:xfrm flipH="1">
              <a:off x="6814035" y="3933940"/>
              <a:ext cx="4651132" cy="0"/>
            </a:xfrm>
            <a:prstGeom prst="straightConnector1">
              <a:avLst/>
            </a:prstGeom>
            <a:noFill/>
            <a:ln w="12701">
              <a:solidFill>
                <a:srgbClr val="ACAFAF"/>
              </a:solidFill>
              <a:prstDash val="solid"/>
              <a:miter/>
            </a:ln>
          </p:spPr>
        </p:cxnSp>
        <p:cxnSp>
          <p:nvCxnSpPr>
            <p:cNvPr id="23" name="Straight Connector 32">
              <a:extLst>
                <a:ext uri="{FF2B5EF4-FFF2-40B4-BE49-F238E27FC236}">
                  <a16:creationId xmlns:a16="http://schemas.microsoft.com/office/drawing/2014/main" id="{BCF8C955-5649-4A3A-87C3-771A9A24DB85}"/>
                </a:ext>
              </a:extLst>
            </p:cNvPr>
            <p:cNvCxnSpPr/>
            <p:nvPr/>
          </p:nvCxnSpPr>
          <p:spPr>
            <a:xfrm flipH="1">
              <a:off x="6814035" y="4927473"/>
              <a:ext cx="4651132" cy="0"/>
            </a:xfrm>
            <a:prstGeom prst="straightConnector1">
              <a:avLst/>
            </a:prstGeom>
            <a:noFill/>
            <a:ln w="12701">
              <a:solidFill>
                <a:srgbClr val="ACAFAF"/>
              </a:solidFill>
              <a:prstDash val="solid"/>
              <a:miter/>
            </a:ln>
          </p:spPr>
        </p:cxnSp>
      </p:grpSp>
      <p:pic>
        <p:nvPicPr>
          <p:cNvPr id="24" name="Picture 34">
            <a:extLst>
              <a:ext uri="{FF2B5EF4-FFF2-40B4-BE49-F238E27FC236}">
                <a16:creationId xmlns:a16="http://schemas.microsoft.com/office/drawing/2014/main" id="{08319D21-65F1-41CD-9DA5-0AB60104D73E}"/>
              </a:ext>
            </a:extLst>
          </p:cNvPr>
          <p:cNvPicPr>
            <a:picLocks noChangeAspect="1"/>
          </p:cNvPicPr>
          <p:nvPr/>
        </p:nvPicPr>
        <p:blipFill>
          <a:blip r:embed="rId6"/>
          <a:srcRect/>
          <a:stretch>
            <a:fillRect/>
          </a:stretch>
        </p:blipFill>
        <p:spPr>
          <a:xfrm>
            <a:off x="5848182" y="2441987"/>
            <a:ext cx="685233" cy="877302"/>
          </a:xfrm>
          <a:prstGeom prst="rect">
            <a:avLst/>
          </a:prstGeom>
          <a:noFill/>
          <a:ln>
            <a:noFill/>
          </a:ln>
        </p:spPr>
      </p:pic>
      <p:pic>
        <p:nvPicPr>
          <p:cNvPr id="25" name="Picture 35">
            <a:extLst>
              <a:ext uri="{FF2B5EF4-FFF2-40B4-BE49-F238E27FC236}">
                <a16:creationId xmlns:a16="http://schemas.microsoft.com/office/drawing/2014/main" id="{7AF7B6C8-E302-4071-8F34-C2CA92EA7C46}"/>
              </a:ext>
            </a:extLst>
          </p:cNvPr>
          <p:cNvPicPr>
            <a:picLocks noChangeAspect="1"/>
          </p:cNvPicPr>
          <p:nvPr/>
        </p:nvPicPr>
        <p:blipFill>
          <a:blip r:embed="rId7"/>
          <a:srcRect/>
          <a:stretch>
            <a:fillRect/>
          </a:stretch>
        </p:blipFill>
        <p:spPr>
          <a:xfrm>
            <a:off x="713186" y="2570780"/>
            <a:ext cx="836547" cy="671709"/>
          </a:xfrm>
          <a:prstGeom prst="rect">
            <a:avLst/>
          </a:prstGeom>
          <a:noFill/>
          <a:ln>
            <a:noFill/>
          </a:ln>
        </p:spPr>
      </p:pic>
      <p:sp>
        <p:nvSpPr>
          <p:cNvPr id="26" name="TextBox 25">
            <a:extLst>
              <a:ext uri="{FF2B5EF4-FFF2-40B4-BE49-F238E27FC236}">
                <a16:creationId xmlns:a16="http://schemas.microsoft.com/office/drawing/2014/main" id="{1B0BC958-3C05-4428-81B4-BB5C0CB45320}"/>
              </a:ext>
            </a:extLst>
          </p:cNvPr>
          <p:cNvSpPr txBox="1"/>
          <p:nvPr/>
        </p:nvSpPr>
        <p:spPr>
          <a:xfrm>
            <a:off x="1610240" y="3500708"/>
            <a:ext cx="3809865" cy="1195199"/>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2000"/>
              </a:spcBef>
              <a:spcAft>
                <a:spcPts val="0"/>
              </a:spcAft>
              <a:buNone/>
              <a:tabLst/>
              <a:defRPr sz="1800" b="0" i="0" u="none" strike="noStrike" kern="0" cap="none" spc="0" baseline="0">
                <a:solidFill>
                  <a:srgbClr val="000000"/>
                </a:solidFill>
                <a:uFillTx/>
              </a:defRPr>
            </a:pPr>
            <a:r>
              <a:rPr lang="de-DE" sz="1800" b="0" i="0" u="none" strike="noStrike" kern="0" cap="none" spc="0" baseline="0" dirty="0">
                <a:solidFill>
                  <a:srgbClr val="606265"/>
                </a:solidFill>
                <a:uFillTx/>
                <a:latin typeface="Arial"/>
                <a:ea typeface="黑体" pitchFamily="49"/>
                <a:cs typeface="Arial"/>
              </a:rPr>
              <a:t>Eine Maske tragen, wenn Sie angewiesen werden bzw. die Funktion es vorschreibt</a:t>
            </a:r>
          </a:p>
          <a:p>
            <a:pPr marL="0" marR="0" lvl="0" indent="0" algn="l" defTabSz="914400" rtl="0" fontAlgn="auto" hangingPunct="1">
              <a:lnSpc>
                <a:spcPct val="100000"/>
              </a:lnSpc>
              <a:spcBef>
                <a:spcPts val="2000"/>
              </a:spcBef>
              <a:spcAft>
                <a:spcPts val="0"/>
              </a:spcAft>
              <a:buNone/>
              <a:tabLst/>
              <a:defRPr sz="1800" b="0" i="0" u="none" strike="noStrike" kern="0" cap="none" spc="0" baseline="0">
                <a:solidFill>
                  <a:srgbClr val="000000"/>
                </a:solidFill>
                <a:uFillTx/>
              </a:defRPr>
            </a:pPr>
            <a:endParaRPr lang="de-DE" sz="100" kern="0" dirty="0">
              <a:solidFill>
                <a:srgbClr val="606265"/>
              </a:solidFill>
              <a:latin typeface="Arial"/>
              <a:ea typeface="黑体" pitchFamily="49"/>
              <a:cs typeface="Arial"/>
            </a:endParaRPr>
          </a:p>
        </p:txBody>
      </p:sp>
      <p:pic>
        <p:nvPicPr>
          <p:cNvPr id="27" name="Picture 26" descr="A picture containing game&#10;&#10;Description automatically generated">
            <a:extLst>
              <a:ext uri="{FF2B5EF4-FFF2-40B4-BE49-F238E27FC236}">
                <a16:creationId xmlns:a16="http://schemas.microsoft.com/office/drawing/2014/main" id="{2DCE02BB-46B1-4663-94A3-1360C46963F5}"/>
              </a:ext>
            </a:extLst>
          </p:cNvPr>
          <p:cNvPicPr>
            <a:picLocks noChangeAspect="1"/>
          </p:cNvPicPr>
          <p:nvPr/>
        </p:nvPicPr>
        <p:blipFill>
          <a:blip r:embed="rId8"/>
          <a:stretch>
            <a:fillRect/>
          </a:stretch>
        </p:blipFill>
        <p:spPr>
          <a:xfrm>
            <a:off x="290623" y="3084526"/>
            <a:ext cx="1783080" cy="1783080"/>
          </a:xfrm>
          <a:prstGeom prst="rect">
            <a:avLst/>
          </a:prstGeom>
          <a:noFill/>
          <a:ln>
            <a:noFill/>
          </a:ln>
        </p:spPr>
      </p:pic>
      <p:pic>
        <p:nvPicPr>
          <p:cNvPr id="29" name="Grafik 28">
            <a:extLst>
              <a:ext uri="{FF2B5EF4-FFF2-40B4-BE49-F238E27FC236}">
                <a16:creationId xmlns:a16="http://schemas.microsoft.com/office/drawing/2014/main" id="{43241EC3-752E-4EEB-84D8-065404BD6DC2}"/>
              </a:ext>
            </a:extLst>
          </p:cNvPr>
          <p:cNvPicPr>
            <a:picLocks noChangeAspect="1"/>
          </p:cNvPicPr>
          <p:nvPr/>
        </p:nvPicPr>
        <p:blipFill>
          <a:blip r:embed="rId9"/>
          <a:stretch>
            <a:fillRect/>
          </a:stretch>
        </p:blipFill>
        <p:spPr>
          <a:xfrm flipH="1">
            <a:off x="490813" y="5180064"/>
            <a:ext cx="975326" cy="402576"/>
          </a:xfrm>
          <a:prstGeom prst="rect">
            <a:avLst/>
          </a:prstGeom>
        </p:spPr>
      </p:pic>
      <p:sp>
        <p:nvSpPr>
          <p:cNvPr id="31" name="TextBox 16">
            <a:extLst>
              <a:ext uri="{FF2B5EF4-FFF2-40B4-BE49-F238E27FC236}">
                <a16:creationId xmlns:a16="http://schemas.microsoft.com/office/drawing/2014/main" id="{2FA8756D-C6B7-4295-80AE-D2BA3104ECCE}"/>
              </a:ext>
            </a:extLst>
          </p:cNvPr>
          <p:cNvSpPr txBox="1"/>
          <p:nvPr/>
        </p:nvSpPr>
        <p:spPr>
          <a:xfrm>
            <a:off x="2547107" y="5294107"/>
            <a:ext cx="8918060" cy="923330"/>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2000"/>
              </a:spcBef>
              <a:spcAft>
                <a:spcPts val="0"/>
              </a:spcAft>
              <a:buNone/>
              <a:tabLst/>
              <a:defRPr sz="1800" b="0" i="0" u="none" strike="noStrike" kern="0" cap="none" spc="0" baseline="0">
                <a:solidFill>
                  <a:srgbClr val="000000"/>
                </a:solidFill>
                <a:uFillTx/>
              </a:defRPr>
            </a:pPr>
            <a:r>
              <a:rPr lang="de-DE" sz="1800" b="0" i="0" u="none" strike="noStrike" kern="0" cap="none" spc="0" baseline="0" dirty="0">
                <a:solidFill>
                  <a:srgbClr val="606265"/>
                </a:solidFill>
                <a:uFillTx/>
                <a:latin typeface="Arial"/>
                <a:ea typeface="黑体" pitchFamily="49"/>
                <a:cs typeface="Arial"/>
              </a:rPr>
              <a:t>Vermeiden Sie Reisen in ein Risikogebiet! Informieren Sie sich vor Urlaubsantritt, ob sich Ihr Reiseziel in einem Risikogebiet befindet unter www.rki.de – Rubrik Risikogebiet</a:t>
            </a:r>
            <a:endParaRPr lang="de-DE" sz="1800" b="0" i="0" u="none" strike="noStrike" kern="1200" cap="none" spc="0" baseline="0" dirty="0">
              <a:solidFill>
                <a:srgbClr val="606265"/>
              </a:solidFill>
              <a:uFillTx/>
              <a:latin typeface="Arial"/>
              <a:ea typeface="黑体" pitchFamily="49"/>
              <a:cs typeface="Arial"/>
            </a:endParaRPr>
          </a:p>
        </p:txBody>
      </p:sp>
      <p:pic>
        <p:nvPicPr>
          <p:cNvPr id="33" name="Grafik 32">
            <a:extLst>
              <a:ext uri="{FF2B5EF4-FFF2-40B4-BE49-F238E27FC236}">
                <a16:creationId xmlns:a16="http://schemas.microsoft.com/office/drawing/2014/main" id="{0D46D686-01F7-46D2-AA7C-BB34148DAD13}"/>
              </a:ext>
            </a:extLst>
          </p:cNvPr>
          <p:cNvPicPr>
            <a:picLocks noChangeAspect="1"/>
          </p:cNvPicPr>
          <p:nvPr/>
        </p:nvPicPr>
        <p:blipFill>
          <a:blip r:embed="rId10"/>
          <a:stretch>
            <a:fillRect/>
          </a:stretch>
        </p:blipFill>
        <p:spPr>
          <a:xfrm>
            <a:off x="1209997" y="5615669"/>
            <a:ext cx="1071736" cy="566384"/>
          </a:xfrm>
          <a:prstGeom prst="rect">
            <a:avLst/>
          </a:prstGeom>
        </p:spPr>
      </p:pic>
      <p:pic>
        <p:nvPicPr>
          <p:cNvPr id="4" name="Audio 3">
            <a:hlinkClick r:id="" action="ppaction://media"/>
            <a:extLst>
              <a:ext uri="{FF2B5EF4-FFF2-40B4-BE49-F238E27FC236}">
                <a16:creationId xmlns:a16="http://schemas.microsoft.com/office/drawing/2014/main" id="{B4BE2086-F673-48F1-B88B-9E6D19559A2F}"/>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569700" y="62357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1610"/>
    </mc:Choice>
    <mc:Fallback xmlns="">
      <p:transition spd="slow" advTm="516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256444">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566AC92D-E9EA-4D68-88D8-B30D736042FD}"/>
              </a:ext>
            </a:extLst>
          </p:cNvPr>
          <p:cNvSpPr txBox="1">
            <a:spLocks noGrp="1"/>
          </p:cNvSpPr>
          <p:nvPr>
            <p:ph type="title"/>
          </p:nvPr>
        </p:nvSpPr>
        <p:spPr>
          <a:noFill/>
          <a:ln>
            <a:noFill/>
          </a:ln>
        </p:spPr>
        <p:txBody>
          <a:bodyPr vert="horz" wrap="square" lIns="91440" tIns="45720" rIns="91440" bIns="45720" anchor="ctr" anchorCtr="0" compatLnSpc="1">
            <a:noAutofit/>
          </a:bodyPr>
          <a:lstStyle/>
          <a:p>
            <a:r>
              <a:rPr lang="de-DE" sz="3600" dirty="0"/>
              <a:t>Wie viele Oberflächen berührt eine Person innerhalb einer halben Stunde?</a:t>
            </a:r>
          </a:p>
        </p:txBody>
      </p:sp>
      <p:pic>
        <p:nvPicPr>
          <p:cNvPr id="3" name="Content Placeholder 8">
            <a:extLst>
              <a:ext uri="{FF2B5EF4-FFF2-40B4-BE49-F238E27FC236}">
                <a16:creationId xmlns:a16="http://schemas.microsoft.com/office/drawing/2014/main" id="{FD9F4193-3366-4B51-91D1-4CCDF1C62A57}"/>
              </a:ext>
            </a:extLst>
          </p:cNvPr>
          <p:cNvPicPr>
            <a:picLocks noGrp="1" noChangeAspect="1"/>
          </p:cNvPicPr>
          <p:nvPr>
            <p:ph type="pic" idx="4294967295"/>
          </p:nvPr>
        </p:nvPicPr>
        <p:blipFill>
          <a:blip r:embed="rId4"/>
          <a:stretch>
            <a:fillRect/>
          </a:stretch>
        </p:blipFill>
        <p:spPr>
          <a:xfrm>
            <a:off x="1741922" y="1825627"/>
            <a:ext cx="8665293" cy="4351336"/>
          </a:xfrm>
        </p:spPr>
      </p:pic>
      <p:sp>
        <p:nvSpPr>
          <p:cNvPr id="4" name="Slide Number Placeholder 4">
            <a:extLst>
              <a:ext uri="{FF2B5EF4-FFF2-40B4-BE49-F238E27FC236}">
                <a16:creationId xmlns:a16="http://schemas.microsoft.com/office/drawing/2014/main" id="{35F5D2A0-6AAF-4EBE-A2E5-8C5D853BADDB}"/>
              </a:ext>
            </a:extLst>
          </p:cNvPr>
          <p:cNvSpPr txBox="1"/>
          <p:nvPr/>
        </p:nvSpPr>
        <p:spPr>
          <a:xfrm>
            <a:off x="9202265" y="6384423"/>
            <a:ext cx="2743200"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AB94AE5-EC7F-4A9F-B5F3-EF443194E82E}" type="slidenum">
              <a:rPr lang="en-US" sz="1200" b="0" i="0" u="none" strike="noStrike" kern="1200" cap="none" spc="0" baseline="0">
                <a:solidFill>
                  <a:srgbClr val="606265"/>
                </a:solidFill>
                <a:uFillTx/>
                <a:latin typeface="Arial" pitchFamily="34"/>
                <a:cs typeface="Arial" pitchFamily="34"/>
              </a:rPr>
              <a:t>15</a:t>
            </a:fld>
            <a:endParaRPr lang="en-US" sz="1200" b="0" i="0" u="none" strike="noStrike" kern="1200" cap="none" spc="0" baseline="0" dirty="0">
              <a:solidFill>
                <a:srgbClr val="606265"/>
              </a:solidFill>
              <a:uFillTx/>
              <a:latin typeface="Arial" pitchFamily="34"/>
              <a:cs typeface="Arial" pitchFamily="34"/>
            </a:endParaRPr>
          </a:p>
        </p:txBody>
      </p:sp>
      <p:pic>
        <p:nvPicPr>
          <p:cNvPr id="6" name="Audio 5">
            <a:hlinkClick r:id="" action="ppaction://media"/>
            <a:extLst>
              <a:ext uri="{FF2B5EF4-FFF2-40B4-BE49-F238E27FC236}">
                <a16:creationId xmlns:a16="http://schemas.microsoft.com/office/drawing/2014/main" id="{04A043AF-2365-46A6-92D5-95CB912D86E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6587"/>
    </mc:Choice>
    <mc:Fallback xmlns="">
      <p:transition spd="slow" advTm="165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
                                          </p:val>
                                        </p:tav>
                                        <p:tav tm="100000">
                                          <p:val>
                                            <p:strVal val="#ppt_x"/>
                                          </p:val>
                                        </p:tav>
                                      </p:tavLst>
                                    </p:anim>
                                    <p:anim calcmode="lin" valueType="num">
                                      <p:cBhvr>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CFD9ABF8-70C9-4E63-9B8A-C99D48787823}"/>
              </a:ext>
            </a:extLst>
          </p:cNvPr>
          <p:cNvSpPr txBox="1"/>
          <p:nvPr/>
        </p:nvSpPr>
        <p:spPr>
          <a:xfrm>
            <a:off x="9202265" y="6384423"/>
            <a:ext cx="2743200"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29AC02-D952-4D8D-AB5D-5E9C98878ED5}" type="slidenum">
              <a:rPr/>
              <a:t>16</a:t>
            </a:fld>
            <a:endParaRPr lang="en-US" sz="1200" b="0" i="0" u="none" strike="noStrike" kern="1200" cap="none" spc="0" baseline="0" dirty="0">
              <a:solidFill>
                <a:srgbClr val="606265"/>
              </a:solidFill>
              <a:uFillTx/>
              <a:latin typeface="Arial" pitchFamily="34"/>
              <a:cs typeface="Arial" pitchFamily="34"/>
            </a:endParaRPr>
          </a:p>
        </p:txBody>
      </p:sp>
      <p:sp>
        <p:nvSpPr>
          <p:cNvPr id="5" name="Rectangle 11">
            <a:extLst>
              <a:ext uri="{FF2B5EF4-FFF2-40B4-BE49-F238E27FC236}">
                <a16:creationId xmlns:a16="http://schemas.microsoft.com/office/drawing/2014/main" id="{7A41D66A-139D-456E-AE48-2816E99B3103}"/>
              </a:ext>
            </a:extLst>
          </p:cNvPr>
          <p:cNvSpPr/>
          <p:nvPr/>
        </p:nvSpPr>
        <p:spPr>
          <a:xfrm>
            <a:off x="0" y="-3291"/>
            <a:ext cx="12192000" cy="4910851"/>
          </a:xfrm>
          <a:prstGeom prst="rect">
            <a:avLst/>
          </a:prstGeom>
          <a:solidFill>
            <a:srgbClr val="007AC8"/>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Arial"/>
            </a:endParaRPr>
          </a:p>
        </p:txBody>
      </p:sp>
      <p:sp>
        <p:nvSpPr>
          <p:cNvPr id="10" name="Rectangle 9">
            <a:extLst>
              <a:ext uri="{FF2B5EF4-FFF2-40B4-BE49-F238E27FC236}">
                <a16:creationId xmlns:a16="http://schemas.microsoft.com/office/drawing/2014/main" id="{44E5565D-5006-4741-B7D0-8035E04D918B}"/>
              </a:ext>
            </a:extLst>
          </p:cNvPr>
          <p:cNvSpPr/>
          <p:nvPr/>
        </p:nvSpPr>
        <p:spPr>
          <a:xfrm>
            <a:off x="513892" y="385968"/>
            <a:ext cx="11431572" cy="4524315"/>
          </a:xfrm>
          <a:prstGeom prst="rect">
            <a:avLst/>
          </a:prstGeom>
          <a:noFill/>
          <a:ln>
            <a:noFill/>
            <a:prstDash val="solid"/>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1" i="0" u="none" strike="noStrike" kern="1200" cap="none" spc="0" baseline="0" dirty="0">
                <a:solidFill>
                  <a:srgbClr val="FFFFFF"/>
                </a:solidFill>
                <a:uFillTx/>
                <a:latin typeface="Arial"/>
                <a:cs typeface="Arial"/>
              </a:rPr>
              <a:t>Dies war </a:t>
            </a:r>
            <a:r>
              <a:rPr lang="en-US" sz="3600" b="1" dirty="0" err="1">
                <a:solidFill>
                  <a:srgbClr val="FFFFFF"/>
                </a:solidFill>
                <a:latin typeface="Arial"/>
                <a:cs typeface="Arial"/>
              </a:rPr>
              <a:t>ein</a:t>
            </a:r>
            <a:r>
              <a:rPr lang="en-US" sz="3600" b="1" dirty="0">
                <a:solidFill>
                  <a:srgbClr val="FFFFFF"/>
                </a:solidFill>
                <a:latin typeface="Arial"/>
                <a:cs typeface="Arial"/>
              </a:rPr>
              <a:t> </a:t>
            </a:r>
            <a:r>
              <a:rPr lang="en-US" sz="3600" b="1" dirty="0" err="1">
                <a:solidFill>
                  <a:srgbClr val="FFFFFF"/>
                </a:solidFill>
                <a:latin typeface="Arial"/>
                <a:cs typeface="Arial"/>
              </a:rPr>
              <a:t>Ausschnitt</a:t>
            </a:r>
            <a:r>
              <a:rPr lang="en-US" sz="3600" b="1" dirty="0">
                <a:solidFill>
                  <a:srgbClr val="FFFFFF"/>
                </a:solidFill>
                <a:latin typeface="Arial"/>
                <a:cs typeface="Arial"/>
              </a:rPr>
              <a:t> des </a:t>
            </a:r>
            <a:r>
              <a:rPr lang="en-US" sz="3600" b="1" dirty="0" err="1">
                <a:solidFill>
                  <a:srgbClr val="FFFFFF"/>
                </a:solidFill>
                <a:latin typeface="Arial"/>
                <a:cs typeface="Arial"/>
              </a:rPr>
              <a:t>Webseminars</a:t>
            </a:r>
            <a:r>
              <a:rPr lang="en-US" sz="3600" b="1" dirty="0">
                <a:solidFill>
                  <a:srgbClr val="FFFFFF"/>
                </a:solidFill>
                <a:latin typeface="Arial"/>
                <a:cs typeface="Arial"/>
              </a:rPr>
              <a:t> </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1" dirty="0">
                <a:solidFill>
                  <a:srgbClr val="FFFFFF"/>
                </a:solidFill>
                <a:latin typeface="Arial"/>
                <a:cs typeface="Arial"/>
              </a:rPr>
              <a:t>“Covid-19”. </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600" b="1" dirty="0">
              <a:solidFill>
                <a:srgbClr val="FFFFFF"/>
              </a:solidFill>
              <a:latin typeface="Arial"/>
              <a:cs typeface="Arial"/>
            </a:endParaRP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dirty="0" err="1">
                <a:solidFill>
                  <a:srgbClr val="FFFFFF"/>
                </a:solidFill>
                <a:latin typeface="Arial"/>
                <a:cs typeface="Arial"/>
              </a:rPr>
              <a:t>Wünschen</a:t>
            </a:r>
            <a:r>
              <a:rPr lang="en-US" sz="3600" dirty="0">
                <a:solidFill>
                  <a:srgbClr val="FFFFFF"/>
                </a:solidFill>
                <a:latin typeface="Arial"/>
                <a:cs typeface="Arial"/>
              </a:rPr>
              <a:t> Sie </a:t>
            </a:r>
            <a:r>
              <a:rPr lang="en-US" sz="3600" dirty="0" err="1">
                <a:solidFill>
                  <a:srgbClr val="FFFFFF"/>
                </a:solidFill>
                <a:latin typeface="Arial"/>
                <a:cs typeface="Arial"/>
              </a:rPr>
              <a:t>sich</a:t>
            </a:r>
            <a:r>
              <a:rPr lang="en-US" sz="3600" dirty="0">
                <a:solidFill>
                  <a:srgbClr val="FFFFFF"/>
                </a:solidFill>
                <a:latin typeface="Arial"/>
                <a:cs typeface="Arial"/>
              </a:rPr>
              <a:t> </a:t>
            </a:r>
            <a:r>
              <a:rPr lang="en-US" sz="3600" dirty="0" err="1">
                <a:solidFill>
                  <a:srgbClr val="FFFFFF"/>
                </a:solidFill>
                <a:latin typeface="Arial"/>
                <a:cs typeface="Arial"/>
              </a:rPr>
              <a:t>weitere</a:t>
            </a:r>
            <a:r>
              <a:rPr lang="en-US" sz="3600" dirty="0">
                <a:solidFill>
                  <a:srgbClr val="FFFFFF"/>
                </a:solidFill>
                <a:latin typeface="Arial"/>
                <a:cs typeface="Arial"/>
              </a:rPr>
              <a:t> </a:t>
            </a:r>
            <a:r>
              <a:rPr lang="en-US" sz="3600" dirty="0" err="1">
                <a:solidFill>
                  <a:srgbClr val="FFFFFF"/>
                </a:solidFill>
                <a:latin typeface="Arial"/>
                <a:cs typeface="Arial"/>
              </a:rPr>
              <a:t>Informationen</a:t>
            </a:r>
            <a:r>
              <a:rPr lang="en-US" sz="3600" dirty="0">
                <a:solidFill>
                  <a:srgbClr val="FFFFFF"/>
                </a:solidFill>
                <a:latin typeface="Arial"/>
                <a:cs typeface="Arial"/>
              </a:rPr>
              <a:t> </a:t>
            </a:r>
            <a:r>
              <a:rPr lang="en-US" sz="3600" dirty="0" err="1">
                <a:solidFill>
                  <a:srgbClr val="FFFFFF"/>
                </a:solidFill>
                <a:latin typeface="Arial"/>
                <a:cs typeface="Arial"/>
              </a:rPr>
              <a:t>oder</a:t>
            </a:r>
            <a:r>
              <a:rPr lang="en-US" sz="3600" dirty="0">
                <a:solidFill>
                  <a:srgbClr val="FFFFFF"/>
                </a:solidFill>
                <a:latin typeface="Arial"/>
                <a:cs typeface="Arial"/>
              </a:rPr>
              <a:t> </a:t>
            </a:r>
            <a:r>
              <a:rPr lang="en-US" sz="3600" dirty="0" err="1">
                <a:solidFill>
                  <a:srgbClr val="FFFFFF"/>
                </a:solidFill>
                <a:latin typeface="Arial"/>
                <a:cs typeface="Arial"/>
              </a:rPr>
              <a:t>eine</a:t>
            </a:r>
            <a:r>
              <a:rPr lang="en-US" sz="3600" dirty="0">
                <a:solidFill>
                  <a:srgbClr val="FFFFFF"/>
                </a:solidFill>
                <a:latin typeface="Arial"/>
                <a:cs typeface="Arial"/>
              </a:rPr>
              <a:t> </a:t>
            </a:r>
            <a:r>
              <a:rPr lang="en-US" sz="3600" dirty="0" err="1">
                <a:solidFill>
                  <a:srgbClr val="FFFFFF"/>
                </a:solidFill>
                <a:latin typeface="Arial"/>
                <a:cs typeface="Arial"/>
              </a:rPr>
              <a:t>vollständige</a:t>
            </a:r>
            <a:r>
              <a:rPr lang="en-US" sz="3600" dirty="0">
                <a:solidFill>
                  <a:srgbClr val="FFFFFF"/>
                </a:solidFill>
                <a:latin typeface="Arial"/>
                <a:cs typeface="Arial"/>
              </a:rPr>
              <a:t> Version </a:t>
            </a:r>
            <a:r>
              <a:rPr lang="en-US" sz="3600" dirty="0" err="1">
                <a:solidFill>
                  <a:srgbClr val="FFFFFF"/>
                </a:solidFill>
                <a:latin typeface="Arial"/>
                <a:cs typeface="Arial"/>
              </a:rPr>
              <a:t>dieser</a:t>
            </a:r>
            <a:r>
              <a:rPr lang="en-US" sz="3600" dirty="0">
                <a:solidFill>
                  <a:srgbClr val="FFFFFF"/>
                </a:solidFill>
                <a:latin typeface="Arial"/>
                <a:cs typeface="Arial"/>
              </a:rPr>
              <a:t> </a:t>
            </a:r>
            <a:r>
              <a:rPr lang="en-US" sz="3600" dirty="0" err="1">
                <a:solidFill>
                  <a:srgbClr val="FFFFFF"/>
                </a:solidFill>
                <a:latin typeface="Arial"/>
                <a:cs typeface="Arial"/>
              </a:rPr>
              <a:t>Präsentation</a:t>
            </a:r>
            <a:r>
              <a:rPr lang="en-US" sz="3600" dirty="0">
                <a:solidFill>
                  <a:srgbClr val="FFFFFF"/>
                </a:solidFill>
                <a:latin typeface="Arial"/>
                <a:cs typeface="Arial"/>
              </a:rPr>
              <a:t>, so </a:t>
            </a:r>
            <a:r>
              <a:rPr lang="en-US" sz="3600" dirty="0" err="1">
                <a:solidFill>
                  <a:srgbClr val="FFFFFF"/>
                </a:solidFill>
                <a:latin typeface="Arial"/>
                <a:cs typeface="Arial"/>
              </a:rPr>
              <a:t>freuen</a:t>
            </a:r>
            <a:r>
              <a:rPr lang="en-US" sz="3600" dirty="0">
                <a:solidFill>
                  <a:srgbClr val="FFFFFF"/>
                </a:solidFill>
                <a:latin typeface="Arial"/>
                <a:cs typeface="Arial"/>
              </a:rPr>
              <a:t> </a:t>
            </a:r>
            <a:r>
              <a:rPr lang="en-US" sz="3600" dirty="0" err="1">
                <a:solidFill>
                  <a:srgbClr val="FFFFFF"/>
                </a:solidFill>
                <a:latin typeface="Arial"/>
                <a:cs typeface="Arial"/>
              </a:rPr>
              <a:t>wir</a:t>
            </a:r>
            <a:r>
              <a:rPr lang="en-US" sz="3600" dirty="0">
                <a:solidFill>
                  <a:srgbClr val="FFFFFF"/>
                </a:solidFill>
                <a:latin typeface="Arial"/>
                <a:cs typeface="Arial"/>
              </a:rPr>
              <a:t> </a:t>
            </a:r>
            <a:r>
              <a:rPr lang="en-US" sz="3600" dirty="0" err="1">
                <a:solidFill>
                  <a:srgbClr val="FFFFFF"/>
                </a:solidFill>
                <a:latin typeface="Arial"/>
                <a:cs typeface="Arial"/>
              </a:rPr>
              <a:t>uns</a:t>
            </a:r>
            <a:r>
              <a:rPr lang="en-US" sz="3600" dirty="0">
                <a:solidFill>
                  <a:srgbClr val="FFFFFF"/>
                </a:solidFill>
                <a:latin typeface="Arial"/>
                <a:cs typeface="Arial"/>
              </a:rPr>
              <a:t> auf </a:t>
            </a:r>
            <a:r>
              <a:rPr lang="en-US" sz="3600" dirty="0" err="1">
                <a:solidFill>
                  <a:srgbClr val="FFFFFF"/>
                </a:solidFill>
                <a:latin typeface="Arial"/>
                <a:cs typeface="Arial"/>
              </a:rPr>
              <a:t>Ihre</a:t>
            </a:r>
            <a:r>
              <a:rPr lang="en-US" sz="3600" dirty="0">
                <a:solidFill>
                  <a:srgbClr val="FFFFFF"/>
                </a:solidFill>
                <a:latin typeface="Arial"/>
                <a:cs typeface="Arial"/>
              </a:rPr>
              <a:t> </a:t>
            </a:r>
            <a:r>
              <a:rPr lang="en-US" sz="3600" dirty="0" err="1">
                <a:solidFill>
                  <a:srgbClr val="FFFFFF"/>
                </a:solidFill>
                <a:latin typeface="Arial"/>
                <a:cs typeface="Arial"/>
              </a:rPr>
              <a:t>Anfrage</a:t>
            </a:r>
            <a:r>
              <a:rPr lang="en-US" sz="3600" dirty="0">
                <a:solidFill>
                  <a:srgbClr val="FFFFFF"/>
                </a:solidFill>
                <a:latin typeface="Arial"/>
                <a:cs typeface="Arial"/>
              </a:rPr>
              <a:t> an </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600" dirty="0">
              <a:solidFill>
                <a:srgbClr val="FFFFFF"/>
              </a:solidFill>
              <a:latin typeface="Arial"/>
              <a:cs typeface="Arial"/>
            </a:endParaRP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a:solidFill>
                  <a:srgbClr val="FFFFFF"/>
                </a:solidFill>
                <a:latin typeface="Arial"/>
                <a:cs typeface="Arial"/>
              </a:rPr>
              <a:t>Geschaeftsleitung</a:t>
            </a:r>
            <a:r>
              <a:rPr lang="en-US" sz="3600" dirty="0">
                <a:solidFill>
                  <a:srgbClr val="FFFFFF"/>
                </a:solidFill>
                <a:latin typeface="Arial"/>
                <a:cs typeface="Arial"/>
              </a:rPr>
              <a:t>@GiesDL.de  </a:t>
            </a:r>
            <a:endParaRPr lang="en-US" sz="3600" i="0" u="none" strike="noStrike" kern="1200" cap="none" spc="0" baseline="0" dirty="0">
              <a:solidFill>
                <a:srgbClr val="FFFFFF"/>
              </a:solidFill>
              <a:uFillTx/>
              <a:latin typeface="Arial"/>
              <a:cs typeface="Arial"/>
            </a:endParaRPr>
          </a:p>
        </p:txBody>
      </p:sp>
      <p:sp>
        <p:nvSpPr>
          <p:cNvPr id="14" name="Titel 13">
            <a:extLst>
              <a:ext uri="{FF2B5EF4-FFF2-40B4-BE49-F238E27FC236}">
                <a16:creationId xmlns:a16="http://schemas.microsoft.com/office/drawing/2014/main" id="{C6CD57B1-719E-4282-AD96-83A217924465}"/>
              </a:ext>
            </a:extLst>
          </p:cNvPr>
          <p:cNvSpPr>
            <a:spLocks noGrp="1"/>
          </p:cNvSpPr>
          <p:nvPr>
            <p:ph type="title"/>
          </p:nvPr>
        </p:nvSpPr>
        <p:spPr/>
        <p:txBody>
          <a:bodyPr/>
          <a:lstStyle/>
          <a:p>
            <a:r>
              <a:rPr lang="de-DE"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DA28AD-C415-4D2B-93CE-7CC929BBDD31}"/>
              </a:ext>
            </a:extLst>
          </p:cNvPr>
          <p:cNvSpPr>
            <a:spLocks noGrp="1"/>
          </p:cNvSpPr>
          <p:nvPr>
            <p:ph type="title"/>
          </p:nvPr>
        </p:nvSpPr>
        <p:spPr>
          <a:xfrm>
            <a:off x="1224793" y="142613"/>
            <a:ext cx="8649049" cy="1237377"/>
          </a:xfrm>
        </p:spPr>
        <p:txBody>
          <a:bodyPr/>
          <a:lstStyle/>
          <a:p>
            <a:r>
              <a:rPr lang="de-DE" sz="2400" dirty="0"/>
              <a:t>             Vorstellung Referententeam</a:t>
            </a:r>
            <a:br>
              <a:rPr lang="de-DE" sz="2400" dirty="0"/>
            </a:br>
            <a:endParaRPr lang="de-DE" sz="2400" dirty="0"/>
          </a:p>
        </p:txBody>
      </p:sp>
      <p:pic>
        <p:nvPicPr>
          <p:cNvPr id="6" name="Inhaltsplatzhalter 5">
            <a:extLst>
              <a:ext uri="{FF2B5EF4-FFF2-40B4-BE49-F238E27FC236}">
                <a16:creationId xmlns:a16="http://schemas.microsoft.com/office/drawing/2014/main" id="{AB1A2FBA-7798-4C52-A929-62022CED4460}"/>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4190307" y="2115926"/>
            <a:ext cx="3506586" cy="2549090"/>
          </a:xfrm>
        </p:spPr>
      </p:pic>
      <p:sp>
        <p:nvSpPr>
          <p:cNvPr id="8" name="Textfeld 7">
            <a:extLst>
              <a:ext uri="{FF2B5EF4-FFF2-40B4-BE49-F238E27FC236}">
                <a16:creationId xmlns:a16="http://schemas.microsoft.com/office/drawing/2014/main" id="{6B85C3FB-143C-4AEA-BD22-7E8B53693288}"/>
              </a:ext>
            </a:extLst>
          </p:cNvPr>
          <p:cNvSpPr txBox="1"/>
          <p:nvPr/>
        </p:nvSpPr>
        <p:spPr>
          <a:xfrm>
            <a:off x="60129" y="1979772"/>
            <a:ext cx="6094602" cy="1815882"/>
          </a:xfrm>
          <a:prstGeom prst="rect">
            <a:avLst/>
          </a:prstGeom>
          <a:noFill/>
        </p:spPr>
        <p:txBody>
          <a:bodyPr wrap="square">
            <a:spAutoFit/>
          </a:bodyPr>
          <a:lstStyle/>
          <a:p>
            <a:r>
              <a:rPr lang="de-DE" sz="2400" b="1" dirty="0"/>
              <a:t>   </a:t>
            </a:r>
            <a:r>
              <a:rPr lang="de-DE" sz="2400" b="1" dirty="0">
                <a:solidFill>
                  <a:schemeClr val="tx1">
                    <a:lumMod val="50000"/>
                    <a:lumOff val="50000"/>
                  </a:schemeClr>
                </a:solidFill>
              </a:rPr>
              <a:t>Marc Diehl</a:t>
            </a:r>
          </a:p>
          <a:p>
            <a:endParaRPr lang="de-DE" sz="2400" b="1" dirty="0"/>
          </a:p>
          <a:p>
            <a:r>
              <a:rPr lang="de-DE" sz="2400" dirty="0">
                <a:solidFill>
                  <a:schemeClr val="tx1">
                    <a:lumMod val="50000"/>
                    <a:lumOff val="50000"/>
                  </a:schemeClr>
                </a:solidFill>
              </a:rPr>
              <a:t>   </a:t>
            </a:r>
            <a:r>
              <a:rPr lang="de-DE" sz="2000" dirty="0">
                <a:solidFill>
                  <a:schemeClr val="tx1">
                    <a:lumMod val="50000"/>
                    <a:lumOff val="50000"/>
                  </a:schemeClr>
                </a:solidFill>
              </a:rPr>
              <a:t>Regionalleiter –Mitte –</a:t>
            </a:r>
          </a:p>
          <a:p>
            <a:r>
              <a:rPr lang="de-DE" sz="2000" dirty="0">
                <a:solidFill>
                  <a:schemeClr val="tx1">
                    <a:lumMod val="50000"/>
                    <a:lumOff val="50000"/>
                  </a:schemeClr>
                </a:solidFill>
              </a:rPr>
              <a:t>    Fachwirt für </a:t>
            </a:r>
            <a:r>
              <a:rPr lang="de-DE" sz="2000" dirty="0" err="1">
                <a:solidFill>
                  <a:schemeClr val="tx1">
                    <a:lumMod val="50000"/>
                    <a:lumOff val="50000"/>
                  </a:schemeClr>
                </a:solidFill>
              </a:rPr>
              <a:t>Reinigungs</a:t>
            </a:r>
            <a:r>
              <a:rPr lang="de-DE" sz="2000" dirty="0">
                <a:solidFill>
                  <a:schemeClr val="tx1">
                    <a:lumMod val="50000"/>
                    <a:lumOff val="50000"/>
                  </a:schemeClr>
                </a:solidFill>
              </a:rPr>
              <a:t> –u.</a:t>
            </a:r>
          </a:p>
          <a:p>
            <a:r>
              <a:rPr lang="de-DE" sz="2000" dirty="0">
                <a:solidFill>
                  <a:schemeClr val="tx1">
                    <a:lumMod val="50000"/>
                    <a:lumOff val="50000"/>
                  </a:schemeClr>
                </a:solidFill>
              </a:rPr>
              <a:t>    Hygienemanagement ( FIGR )</a:t>
            </a:r>
          </a:p>
        </p:txBody>
      </p:sp>
    </p:spTree>
    <p:extLst>
      <p:ext uri="{BB962C8B-B14F-4D97-AF65-F5344CB8AC3E}">
        <p14:creationId xmlns:p14="http://schemas.microsoft.com/office/powerpoint/2010/main" val="2148773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0B43A0DA-AD09-4166-A9F6-7A68DB5626D2}"/>
              </a:ext>
            </a:extLst>
          </p:cNvPr>
          <p:cNvSpPr>
            <a:spLocks noGrp="1"/>
          </p:cNvSpPr>
          <p:nvPr>
            <p:ph idx="1"/>
          </p:nvPr>
        </p:nvSpPr>
        <p:spPr/>
        <p:txBody>
          <a:bodyPr/>
          <a:lstStyle/>
          <a:p>
            <a:r>
              <a:rPr lang="de-DE" dirty="0">
                <a:latin typeface="Century Gothic" panose="020B0502020202020204" pitchFamily="34" charset="0"/>
              </a:rPr>
              <a:t>Martin Schanz</a:t>
            </a:r>
          </a:p>
          <a:p>
            <a:pPr marL="0" indent="0" rtl="0">
              <a:buNone/>
            </a:pPr>
            <a:endParaRPr lang="de-DE" sz="1800" b="0" i="0" u="none" strike="noStrike" baseline="0" dirty="0">
              <a:solidFill>
                <a:srgbClr val="808080"/>
              </a:solidFill>
              <a:latin typeface="Century Gothic" panose="020B0502020202020204" pitchFamily="34" charset="0"/>
            </a:endParaRPr>
          </a:p>
          <a:p>
            <a:pPr rtl="0"/>
            <a:r>
              <a:rPr lang="de-DE" sz="1800" b="0" i="0" u="none" strike="noStrike" baseline="0" dirty="0">
                <a:solidFill>
                  <a:srgbClr val="808080"/>
                </a:solidFill>
                <a:latin typeface="Century Gothic" panose="020B0502020202020204" pitchFamily="34" charset="0"/>
              </a:rPr>
              <a:t>NATIONAL KEY ACCOUNT MANAGER</a:t>
            </a:r>
          </a:p>
          <a:p>
            <a:pPr rtl="0"/>
            <a:r>
              <a:rPr lang="de-DE" sz="1800" b="0" i="0" u="none" strike="noStrike" baseline="0" dirty="0">
                <a:solidFill>
                  <a:srgbClr val="808080"/>
                </a:solidFill>
                <a:latin typeface="Century Gothic" panose="020B0502020202020204" pitchFamily="34" charset="0"/>
              </a:rPr>
              <a:t>FACHWIRT HYGIENEMANAGEMENT</a:t>
            </a:r>
          </a:p>
          <a:p>
            <a:pPr rtl="0"/>
            <a:r>
              <a:rPr lang="de-DE" sz="1800" b="0" i="0" u="none" strike="noStrike" baseline="0" dirty="0">
                <a:solidFill>
                  <a:srgbClr val="808080"/>
                </a:solidFill>
                <a:latin typeface="Century Gothic" panose="020B0502020202020204" pitchFamily="34" charset="0"/>
              </a:rPr>
              <a:t>INSTITUTIONAL DIVISION</a:t>
            </a:r>
          </a:p>
          <a:p>
            <a:pPr rtl="0"/>
            <a:r>
              <a:rPr lang="de-DE" sz="1800" b="0" i="0" u="none" strike="noStrike" baseline="0" dirty="0">
                <a:solidFill>
                  <a:srgbClr val="808080"/>
                </a:solidFill>
                <a:latin typeface="Century Gothic" panose="020B0502020202020204" pitchFamily="34" charset="0"/>
              </a:rPr>
              <a:t>FACILITY CARE</a:t>
            </a:r>
            <a:endParaRPr lang="de-DE" dirty="0">
              <a:latin typeface="Century Gothic" panose="020B0502020202020204" pitchFamily="34" charset="0"/>
            </a:endParaRPr>
          </a:p>
          <a:p>
            <a:endParaRPr lang="de-DE" dirty="0">
              <a:latin typeface="Century Gothic" panose="020B0502020202020204" pitchFamily="34" charset="0"/>
            </a:endParaRPr>
          </a:p>
        </p:txBody>
      </p:sp>
      <p:sp>
        <p:nvSpPr>
          <p:cNvPr id="10" name="Inhaltsplatzhalter 9">
            <a:extLst>
              <a:ext uri="{FF2B5EF4-FFF2-40B4-BE49-F238E27FC236}">
                <a16:creationId xmlns:a16="http://schemas.microsoft.com/office/drawing/2014/main" id="{E25AE412-D314-489C-B98F-75A2067685BB}"/>
              </a:ext>
            </a:extLst>
          </p:cNvPr>
          <p:cNvSpPr>
            <a:spLocks noGrp="1"/>
          </p:cNvSpPr>
          <p:nvPr>
            <p:ph idx="2"/>
          </p:nvPr>
        </p:nvSpPr>
        <p:spPr/>
        <p:txBody>
          <a:bodyPr/>
          <a:lstStyle/>
          <a:p>
            <a:r>
              <a:rPr lang="de-DE" dirty="0">
                <a:latin typeface="Century Gothic" panose="020B0502020202020204" pitchFamily="34" charset="0"/>
              </a:rPr>
              <a:t>Maik Henkel</a:t>
            </a:r>
          </a:p>
          <a:p>
            <a:pPr marL="0" indent="0">
              <a:buNone/>
            </a:pPr>
            <a:endParaRPr lang="de-DE" sz="1800" dirty="0">
              <a:latin typeface="Century Gothic" panose="020B0502020202020204" pitchFamily="34" charset="0"/>
            </a:endParaRPr>
          </a:p>
          <a:p>
            <a:r>
              <a:rPr lang="de-DE" sz="1800" dirty="0">
                <a:latin typeface="Century Gothic" panose="020B0502020202020204" pitchFamily="34" charset="0"/>
              </a:rPr>
              <a:t>gepr. Desinfektor</a:t>
            </a:r>
          </a:p>
        </p:txBody>
      </p:sp>
      <p:pic>
        <p:nvPicPr>
          <p:cNvPr id="5" name="Grafik 4">
            <a:extLst>
              <a:ext uri="{FF2B5EF4-FFF2-40B4-BE49-F238E27FC236}">
                <a16:creationId xmlns:a16="http://schemas.microsoft.com/office/drawing/2014/main" id="{F3793F92-43AB-40E6-A903-C13ABD406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5987" y="3662609"/>
            <a:ext cx="2113936" cy="2463549"/>
          </a:xfrm>
          <a:prstGeom prst="rect">
            <a:avLst/>
          </a:prstGeom>
        </p:spPr>
      </p:pic>
      <p:pic>
        <p:nvPicPr>
          <p:cNvPr id="6" name="Grafik 5">
            <a:extLst>
              <a:ext uri="{FF2B5EF4-FFF2-40B4-BE49-F238E27FC236}">
                <a16:creationId xmlns:a16="http://schemas.microsoft.com/office/drawing/2014/main" id="{F6AE5505-A160-431D-924A-D6752B08AB25}"/>
              </a:ext>
            </a:extLst>
          </p:cNvPr>
          <p:cNvPicPr>
            <a:picLocks noChangeAspect="1"/>
          </p:cNvPicPr>
          <p:nvPr/>
        </p:nvPicPr>
        <p:blipFill rotWithShape="1">
          <a:blip r:embed="rId3">
            <a:extLst>
              <a:ext uri="{28A0092B-C50C-407E-A947-70E740481C1C}">
                <a14:useLocalDpi xmlns:a14="http://schemas.microsoft.com/office/drawing/2010/main" val="0"/>
              </a:ext>
            </a:extLst>
          </a:blip>
          <a:srcRect l="5590" r="34255"/>
          <a:stretch/>
        </p:blipFill>
        <p:spPr>
          <a:xfrm>
            <a:off x="9724104" y="3662609"/>
            <a:ext cx="2222090" cy="2463548"/>
          </a:xfrm>
          <a:prstGeom prst="rect">
            <a:avLst/>
          </a:prstGeom>
        </p:spPr>
      </p:pic>
    </p:spTree>
    <p:extLst>
      <p:ext uri="{BB962C8B-B14F-4D97-AF65-F5344CB8AC3E}">
        <p14:creationId xmlns:p14="http://schemas.microsoft.com/office/powerpoint/2010/main" val="3004632008"/>
      </p:ext>
    </p:extLst>
  </p:cSld>
  <p:clrMapOvr>
    <a:masterClrMapping/>
  </p:clrMapOvr>
  <mc:AlternateContent xmlns:mc="http://schemas.openxmlformats.org/markup-compatibility/2006" xmlns:p14="http://schemas.microsoft.com/office/powerpoint/2010/main">
    <mc:Choice Requires="p14">
      <p:transition spd="slow" p14:dur="2000" advTm="10225"/>
    </mc:Choice>
    <mc:Fallback xmlns="">
      <p:transition spd="slow" advTm="1022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Slide256402">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C566CC0-54A9-48EE-A042-6BA0513F8A1D}"/>
              </a:ext>
            </a:extLst>
          </p:cNvPr>
          <p:cNvSpPr txBox="1">
            <a:spLocks noGrp="1"/>
          </p:cNvSpPr>
          <p:nvPr>
            <p:ph type="title"/>
          </p:nvPr>
        </p:nvSpPr>
        <p:spPr/>
        <p:txBody>
          <a:bodyPr/>
          <a:lstStyle/>
          <a:p>
            <a:pPr lvl="0"/>
            <a:r>
              <a:rPr lang="de-DE" sz="4800" b="0" dirty="0">
                <a:latin typeface="Arial"/>
                <a:cs typeface="Arial"/>
              </a:rPr>
              <a:t>Webseminar</a:t>
            </a:r>
            <a:br>
              <a:rPr lang="de-DE" sz="4800" b="0" dirty="0">
                <a:latin typeface="Arial"/>
                <a:cs typeface="Arial"/>
              </a:rPr>
            </a:br>
            <a:r>
              <a:rPr lang="de-DE" sz="4800" b="0" dirty="0">
                <a:latin typeface="Arial"/>
                <a:cs typeface="Arial"/>
              </a:rPr>
              <a:t>Covid-19</a:t>
            </a:r>
          </a:p>
        </p:txBody>
      </p:sp>
      <p:sp>
        <p:nvSpPr>
          <p:cNvPr id="3" name="Subtitle 1">
            <a:extLst>
              <a:ext uri="{FF2B5EF4-FFF2-40B4-BE49-F238E27FC236}">
                <a16:creationId xmlns:a16="http://schemas.microsoft.com/office/drawing/2014/main" id="{33A9320C-EE26-4B28-BF7A-41D47F1A7557}"/>
              </a:ext>
            </a:extLst>
          </p:cNvPr>
          <p:cNvSpPr txBox="1">
            <a:spLocks noGrp="1"/>
          </p:cNvSpPr>
          <p:nvPr>
            <p:ph type="subTitle" idx="4294967295"/>
          </p:nvPr>
        </p:nvSpPr>
        <p:spPr>
          <a:xfrm>
            <a:off x="0" y="4061618"/>
            <a:ext cx="7485680" cy="1067936"/>
          </a:xfrm>
        </p:spPr>
        <p:txBody>
          <a:bodyPr/>
          <a:lstStyle/>
          <a:p>
            <a:pPr marL="0" lvl="0" indent="0" algn="r">
              <a:buNone/>
            </a:pPr>
            <a:r>
              <a:rPr lang="de-DE" sz="3200" b="1" dirty="0">
                <a:solidFill>
                  <a:srgbClr val="58A517"/>
                </a:solidFill>
                <a:latin typeface="Arial"/>
                <a:cs typeface="Arial"/>
              </a:rPr>
              <a:t>Das neue Coronavirus verstehen</a:t>
            </a:r>
            <a:br>
              <a:rPr lang="de-DE" sz="3200" dirty="0">
                <a:solidFill>
                  <a:srgbClr val="007AC8"/>
                </a:solidFill>
              </a:rPr>
            </a:br>
            <a:endParaRPr lang="de-DE" sz="3200" b="1" dirty="0">
              <a:solidFill>
                <a:srgbClr val="58A517"/>
              </a:solidFill>
              <a:latin typeface="Arial"/>
              <a:cs typeface="Arial"/>
            </a:endParaRPr>
          </a:p>
        </p:txBody>
      </p:sp>
      <p:sp>
        <p:nvSpPr>
          <p:cNvPr id="4" name="Text Placeholder 2">
            <a:extLst>
              <a:ext uri="{FF2B5EF4-FFF2-40B4-BE49-F238E27FC236}">
                <a16:creationId xmlns:a16="http://schemas.microsoft.com/office/drawing/2014/main" id="{730C1D4E-F4BC-4D76-BAD0-F5A248558991}"/>
              </a:ext>
            </a:extLst>
          </p:cNvPr>
          <p:cNvSpPr txBox="1">
            <a:spLocks noGrp="1"/>
          </p:cNvSpPr>
          <p:nvPr>
            <p:ph type="body" idx="4294967295"/>
          </p:nvPr>
        </p:nvSpPr>
        <p:spPr>
          <a:xfrm>
            <a:off x="1676396" y="6400800"/>
            <a:ext cx="3200400" cy="277364"/>
          </a:xfrm>
        </p:spPr>
        <p:txBody>
          <a:bodyPr/>
          <a:lstStyle/>
          <a:p>
            <a:pPr marL="0" lvl="0" indent="0">
              <a:lnSpc>
                <a:spcPct val="70000"/>
              </a:lnSpc>
              <a:buNone/>
            </a:pPr>
            <a:r>
              <a:rPr lang="de-DE" sz="1700" cap="all">
                <a:solidFill>
                  <a:srgbClr val="007AC8"/>
                </a:solidFill>
              </a:rPr>
              <a:t>Oktober </a:t>
            </a:r>
            <a:r>
              <a:rPr lang="de-DE" sz="1700" cap="all" dirty="0">
                <a:solidFill>
                  <a:srgbClr val="007AC8"/>
                </a:solidFill>
              </a:rPr>
              <a:t>2020</a:t>
            </a:r>
          </a:p>
        </p:txBody>
      </p:sp>
      <p:sp>
        <p:nvSpPr>
          <p:cNvPr id="5" name="Picture Placeholder 9">
            <a:extLst>
              <a:ext uri="{FF2B5EF4-FFF2-40B4-BE49-F238E27FC236}">
                <a16:creationId xmlns:a16="http://schemas.microsoft.com/office/drawing/2014/main" id="{CF921F5E-391B-4595-8F37-45EAB5880F0E}"/>
              </a:ext>
            </a:extLst>
          </p:cNvPr>
          <p:cNvSpPr txBox="1">
            <a:spLocks noGrp="1"/>
          </p:cNvSpPr>
          <p:nvPr>
            <p:ph type="pic" idx="4294967295"/>
          </p:nvPr>
        </p:nvSpPr>
        <p:spPr>
          <a:xfrm>
            <a:off x="7729724" y="0"/>
            <a:ext cx="4462272" cy="6217920"/>
          </a:xfrm>
        </p:spPr>
        <p:txBody>
          <a:bodyPr/>
          <a:lstStyle/>
          <a:p>
            <a:endParaRPr lang="en-US" dirty="0"/>
          </a:p>
        </p:txBody>
      </p:sp>
      <p:pic>
        <p:nvPicPr>
          <p:cNvPr id="6" name="Picture 7">
            <a:extLst>
              <a:ext uri="{FF2B5EF4-FFF2-40B4-BE49-F238E27FC236}">
                <a16:creationId xmlns:a16="http://schemas.microsoft.com/office/drawing/2014/main" id="{D958283F-B375-412C-BE46-7F283F646D8A}"/>
              </a:ext>
            </a:extLst>
          </p:cNvPr>
          <p:cNvPicPr>
            <a:picLocks noChangeAspect="1"/>
          </p:cNvPicPr>
          <p:nvPr/>
        </p:nvPicPr>
        <p:blipFill>
          <a:blip r:embed="rId5"/>
          <a:srcRect/>
          <a:stretch>
            <a:fillRect/>
          </a:stretch>
        </p:blipFill>
        <p:spPr>
          <a:xfrm>
            <a:off x="7729724" y="585"/>
            <a:ext cx="4462272" cy="6216758"/>
          </a:xfrm>
          <a:prstGeom prst="rect">
            <a:avLst/>
          </a:prstGeom>
          <a:noFill/>
          <a:ln>
            <a:noFill/>
          </a:ln>
        </p:spPr>
      </p:pic>
      <p:pic>
        <p:nvPicPr>
          <p:cNvPr id="7" name="Audio 6">
            <a:hlinkClick r:id="" action="ppaction://media"/>
            <a:extLst>
              <a:ext uri="{FF2B5EF4-FFF2-40B4-BE49-F238E27FC236}">
                <a16:creationId xmlns:a16="http://schemas.microsoft.com/office/drawing/2014/main" id="{7D7341CB-FF3F-41C8-8FFE-283437D435F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1020"/>
    </mc:Choice>
    <mc:Fallback xmlns="">
      <p:transition spd="slow" advTm="310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Lungs_illustration_2.png">
            <a:extLst>
              <a:ext uri="{FF2B5EF4-FFF2-40B4-BE49-F238E27FC236}">
                <a16:creationId xmlns:a16="http://schemas.microsoft.com/office/drawing/2014/main" id="{0457E4C8-EAD5-4CB3-865B-E76093B70C10}"/>
              </a:ext>
            </a:extLst>
          </p:cNvPr>
          <p:cNvPicPr>
            <a:picLocks noChangeAspect="1"/>
          </p:cNvPicPr>
          <p:nvPr/>
        </p:nvPicPr>
        <p:blipFill>
          <a:blip r:embed="rId5"/>
          <a:srcRect/>
          <a:stretch>
            <a:fillRect/>
          </a:stretch>
        </p:blipFill>
        <p:spPr>
          <a:xfrm>
            <a:off x="7188967" y="0"/>
            <a:ext cx="5003029" cy="6213869"/>
          </a:xfrm>
          <a:prstGeom prst="rect">
            <a:avLst/>
          </a:prstGeom>
          <a:noFill/>
          <a:ln>
            <a:noFill/>
          </a:ln>
        </p:spPr>
      </p:pic>
      <p:sp>
        <p:nvSpPr>
          <p:cNvPr id="3" name="Rectangle 16">
            <a:extLst>
              <a:ext uri="{FF2B5EF4-FFF2-40B4-BE49-F238E27FC236}">
                <a16:creationId xmlns:a16="http://schemas.microsoft.com/office/drawing/2014/main" id="{75D98ED9-057A-444B-874E-CE1C38DDF27B}"/>
              </a:ext>
            </a:extLst>
          </p:cNvPr>
          <p:cNvSpPr/>
          <p:nvPr/>
        </p:nvSpPr>
        <p:spPr>
          <a:xfrm>
            <a:off x="6219154" y="0"/>
            <a:ext cx="2917155" cy="6196056"/>
          </a:xfrm>
          <a:prstGeom prst="rect">
            <a:avLst/>
          </a:prstGeom>
          <a:gradFill>
            <a:gsLst>
              <a:gs pos="0">
                <a:srgbClr val="FFFFFF"/>
              </a:gs>
              <a:gs pos="100000">
                <a:srgbClr val="FFFFFF">
                  <a:alpha val="0"/>
                </a:srgbClr>
              </a:gs>
            </a:gsLst>
            <a:lin ang="0"/>
          </a:gra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dirty="0">
              <a:solidFill>
                <a:srgbClr val="FFFFFF"/>
              </a:solidFill>
              <a:uFillTx/>
              <a:latin typeface="Arial"/>
            </a:endParaRPr>
          </a:p>
        </p:txBody>
      </p:sp>
      <p:sp>
        <p:nvSpPr>
          <p:cNvPr id="4" name="Slide Number Placeholder 4">
            <a:extLst>
              <a:ext uri="{FF2B5EF4-FFF2-40B4-BE49-F238E27FC236}">
                <a16:creationId xmlns:a16="http://schemas.microsoft.com/office/drawing/2014/main" id="{DCCD25EE-426B-4EC0-9831-5E81ACCAB310}"/>
              </a:ext>
            </a:extLst>
          </p:cNvPr>
          <p:cNvSpPr txBox="1"/>
          <p:nvPr/>
        </p:nvSpPr>
        <p:spPr>
          <a:xfrm>
            <a:off x="9202265" y="6384423"/>
            <a:ext cx="2743200"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37EAC38-8EAC-4B42-8F1D-DB9E30C549D4}" type="slidenum">
              <a:t>5</a:t>
            </a:fld>
            <a:endParaRPr lang="de-DE" sz="1200" b="0" i="0" u="none" strike="noStrike" kern="1200" cap="none" spc="0" baseline="0" dirty="0">
              <a:solidFill>
                <a:srgbClr val="606265"/>
              </a:solidFill>
              <a:uFillTx/>
              <a:latin typeface="Arial" pitchFamily="34"/>
              <a:cs typeface="Arial" pitchFamily="34"/>
            </a:endParaRPr>
          </a:p>
        </p:txBody>
      </p:sp>
      <p:sp>
        <p:nvSpPr>
          <p:cNvPr id="5" name="Rectangle 11">
            <a:extLst>
              <a:ext uri="{FF2B5EF4-FFF2-40B4-BE49-F238E27FC236}">
                <a16:creationId xmlns:a16="http://schemas.microsoft.com/office/drawing/2014/main" id="{1714ED9F-5176-4C63-972B-D214D43EACF1}"/>
              </a:ext>
            </a:extLst>
          </p:cNvPr>
          <p:cNvSpPr/>
          <p:nvPr/>
        </p:nvSpPr>
        <p:spPr>
          <a:xfrm>
            <a:off x="1762606" y="6330382"/>
            <a:ext cx="9836731" cy="200052"/>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700" b="0" i="0" u="none" strike="noStrike" kern="1200" cap="none" spc="0" baseline="0" dirty="0">
                <a:solidFill>
                  <a:srgbClr val="606265"/>
                </a:solidFill>
                <a:uFillTx/>
                <a:latin typeface="Arial"/>
                <a:ea typeface="黑体" pitchFamily="49"/>
              </a:rPr>
              <a:t>Source: </a:t>
            </a:r>
            <a:r>
              <a:rPr lang="de-DE" sz="700" b="0" i="0" u="none" strike="noStrike" kern="1200" cap="none" spc="0" baseline="0" dirty="0">
                <a:solidFill>
                  <a:srgbClr val="606265"/>
                </a:solidFill>
                <a:uFillTx/>
                <a:latin typeface="Arial"/>
              </a:rPr>
              <a:t>World Health Organization</a:t>
            </a:r>
          </a:p>
        </p:txBody>
      </p:sp>
      <p:sp>
        <p:nvSpPr>
          <p:cNvPr id="6" name="Right Triangle 15">
            <a:extLst>
              <a:ext uri="{FF2B5EF4-FFF2-40B4-BE49-F238E27FC236}">
                <a16:creationId xmlns:a16="http://schemas.microsoft.com/office/drawing/2014/main" id="{D419A8EF-67E2-457A-ABB6-6BB7B38EDBCA}"/>
              </a:ext>
            </a:extLst>
          </p:cNvPr>
          <p:cNvSpPr/>
          <p:nvPr/>
        </p:nvSpPr>
        <p:spPr>
          <a:xfrm rot="13938172">
            <a:off x="10115991" y="2482858"/>
            <a:ext cx="1146849" cy="1231513"/>
          </a:xfrm>
          <a:custGeom>
            <a:avLst/>
            <a:gdLst>
              <a:gd name="f0" fmla="val 10800000"/>
              <a:gd name="f1" fmla="val 5400000"/>
              <a:gd name="f2" fmla="val 180"/>
              <a:gd name="f3" fmla="val w"/>
              <a:gd name="f4" fmla="val h"/>
              <a:gd name="f5" fmla="val ss"/>
              <a:gd name="f6" fmla="val 0"/>
              <a:gd name="f7" fmla="+- 0 0 -360"/>
              <a:gd name="f8" fmla="+- 0 0 -180"/>
              <a:gd name="f9" fmla="+- 0 0 -90"/>
              <a:gd name="f10" fmla="abs f3"/>
              <a:gd name="f11" fmla="abs f4"/>
              <a:gd name="f12" fmla="abs f5"/>
              <a:gd name="f13" fmla="*/ f7 f0 1"/>
              <a:gd name="f14" fmla="*/ f8 f0 1"/>
              <a:gd name="f15" fmla="*/ f9 f0 1"/>
              <a:gd name="f16" fmla="?: f10 f3 1"/>
              <a:gd name="f17" fmla="?: f11 f4 1"/>
              <a:gd name="f18" fmla="?: f12 f5 1"/>
              <a:gd name="f19" fmla="*/ f13 1 f2"/>
              <a:gd name="f20" fmla="*/ f14 1 f2"/>
              <a:gd name="f21" fmla="*/ f15 1 f2"/>
              <a:gd name="f22" fmla="*/ f16 1 21600"/>
              <a:gd name="f23" fmla="*/ f17 1 21600"/>
              <a:gd name="f24" fmla="*/ 21600 f16 1"/>
              <a:gd name="f25" fmla="*/ 21600 f17 1"/>
              <a:gd name="f26" fmla="+- f19 0 f1"/>
              <a:gd name="f27" fmla="+- f20 0 f1"/>
              <a:gd name="f28" fmla="+- f21 0 f1"/>
              <a:gd name="f29" fmla="min f23 f22"/>
              <a:gd name="f30" fmla="*/ f24 1 f18"/>
              <a:gd name="f31" fmla="*/ f25 1 f18"/>
              <a:gd name="f32" fmla="val f30"/>
              <a:gd name="f33" fmla="val f31"/>
              <a:gd name="f34" fmla="*/ f6 f29 1"/>
              <a:gd name="f35" fmla="+- f33 0 f6"/>
              <a:gd name="f36" fmla="+- f32 0 f6"/>
              <a:gd name="f37" fmla="*/ f33 f29 1"/>
              <a:gd name="f38" fmla="*/ f32 f29 1"/>
              <a:gd name="f39" fmla="*/ f35 1 2"/>
              <a:gd name="f40" fmla="*/ f36 1 2"/>
              <a:gd name="f41" fmla="*/ f36 1 12"/>
              <a:gd name="f42" fmla="*/ f35 7 1"/>
              <a:gd name="f43" fmla="*/ f36 7 1"/>
              <a:gd name="f44" fmla="*/ f35 11 1"/>
              <a:gd name="f45" fmla="+- f6 f39 0"/>
              <a:gd name="f46" fmla="+- f6 f40 0"/>
              <a:gd name="f47" fmla="*/ f42 1 12"/>
              <a:gd name="f48" fmla="*/ f43 1 12"/>
              <a:gd name="f49" fmla="*/ f44 1 12"/>
              <a:gd name="f50" fmla="*/ f41 f29 1"/>
              <a:gd name="f51" fmla="*/ f47 f29 1"/>
              <a:gd name="f52" fmla="*/ f48 f29 1"/>
              <a:gd name="f53" fmla="*/ f49 f29 1"/>
              <a:gd name="f54" fmla="*/ f46 f29 1"/>
              <a:gd name="f55" fmla="*/ f45 f29 1"/>
            </a:gdLst>
            <a:ahLst/>
            <a:cxnLst>
              <a:cxn ang="3cd4">
                <a:pos x="hc" y="t"/>
              </a:cxn>
              <a:cxn ang="0">
                <a:pos x="r" y="vc"/>
              </a:cxn>
              <a:cxn ang="cd4">
                <a:pos x="hc" y="b"/>
              </a:cxn>
              <a:cxn ang="cd2">
                <a:pos x="l" y="vc"/>
              </a:cxn>
              <a:cxn ang="f26">
                <a:pos x="f34" y="f34"/>
              </a:cxn>
              <a:cxn ang="f27">
                <a:pos x="f34" y="f37"/>
              </a:cxn>
              <a:cxn ang="f27">
                <a:pos x="f38" y="f37"/>
              </a:cxn>
              <a:cxn ang="f28">
                <a:pos x="f54" y="f55"/>
              </a:cxn>
            </a:cxnLst>
            <a:rect l="f50" t="f51" r="f52" b="f53"/>
            <a:pathLst>
              <a:path>
                <a:moveTo>
                  <a:pt x="f34" y="f37"/>
                </a:moveTo>
                <a:lnTo>
                  <a:pt x="f34" y="f34"/>
                </a:lnTo>
                <a:lnTo>
                  <a:pt x="f38" y="f37"/>
                </a:lnTo>
                <a:close/>
              </a:path>
            </a:pathLst>
          </a:custGeom>
          <a:solidFill>
            <a:srgbClr val="E17000"/>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dirty="0">
              <a:solidFill>
                <a:srgbClr val="FFFFFF"/>
              </a:solidFill>
              <a:uFillTx/>
              <a:latin typeface="Arial"/>
            </a:endParaRPr>
          </a:p>
        </p:txBody>
      </p:sp>
      <p:sp>
        <p:nvSpPr>
          <p:cNvPr id="7" name="Oval 5">
            <a:extLst>
              <a:ext uri="{FF2B5EF4-FFF2-40B4-BE49-F238E27FC236}">
                <a16:creationId xmlns:a16="http://schemas.microsoft.com/office/drawing/2014/main" id="{1C2212EC-755E-479C-B5D2-E3864BD2BD6D}"/>
              </a:ext>
            </a:extLst>
          </p:cNvPr>
          <p:cNvSpPr/>
          <p:nvPr/>
        </p:nvSpPr>
        <p:spPr>
          <a:xfrm>
            <a:off x="10294114" y="2012173"/>
            <a:ext cx="1656005" cy="165600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E17000"/>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dirty="0">
              <a:solidFill>
                <a:srgbClr val="FFFFFF"/>
              </a:solidFill>
              <a:uFillTx/>
              <a:latin typeface="Arial"/>
            </a:endParaRPr>
          </a:p>
        </p:txBody>
      </p:sp>
      <p:sp>
        <p:nvSpPr>
          <p:cNvPr id="8" name="Title 1">
            <a:extLst>
              <a:ext uri="{FF2B5EF4-FFF2-40B4-BE49-F238E27FC236}">
                <a16:creationId xmlns:a16="http://schemas.microsoft.com/office/drawing/2014/main" id="{861FF568-526C-4CA4-AB61-E592B84E47FA}"/>
              </a:ext>
            </a:extLst>
          </p:cNvPr>
          <p:cNvSpPr txBox="1">
            <a:spLocks noGrp="1"/>
          </p:cNvSpPr>
          <p:nvPr>
            <p:ph type="title"/>
          </p:nvPr>
        </p:nvSpPr>
        <p:spPr>
          <a:xfrm>
            <a:off x="500304" y="355500"/>
            <a:ext cx="11158295" cy="824944"/>
          </a:xfrm>
          <a:noFill/>
          <a:ln>
            <a:noFill/>
          </a:ln>
        </p:spPr>
        <p:txBody>
          <a:bodyPr vert="horz" wrap="square" lIns="91440" tIns="45720" rIns="91440" bIns="45720" anchor="ctr" anchorCtr="0" compatLnSpc="1">
            <a:noAutofit/>
          </a:bodyPr>
          <a:lstStyle/>
          <a:p>
            <a:r>
              <a:rPr lang="de-DE" sz="3600" dirty="0"/>
              <a:t>Was ist ein Coronavirus?</a:t>
            </a:r>
          </a:p>
        </p:txBody>
      </p:sp>
      <p:sp>
        <p:nvSpPr>
          <p:cNvPr id="9" name="Content Placeholder 8">
            <a:extLst>
              <a:ext uri="{FF2B5EF4-FFF2-40B4-BE49-F238E27FC236}">
                <a16:creationId xmlns:a16="http://schemas.microsoft.com/office/drawing/2014/main" id="{290F6AC8-43FE-48E5-B70A-C13EC140CA32}"/>
              </a:ext>
            </a:extLst>
          </p:cNvPr>
          <p:cNvSpPr txBox="1">
            <a:spLocks noGrp="1"/>
          </p:cNvSpPr>
          <p:nvPr>
            <p:ph type="body" idx="4294967295"/>
          </p:nvPr>
        </p:nvSpPr>
        <p:spPr>
          <a:xfrm>
            <a:off x="500304" y="1254602"/>
            <a:ext cx="5718849" cy="4731197"/>
          </a:xfrm>
        </p:spPr>
        <p:txBody>
          <a:bodyPr/>
          <a:lstStyle/>
          <a:p>
            <a:pPr lvl="0">
              <a:lnSpc>
                <a:spcPct val="100000"/>
              </a:lnSpc>
              <a:spcBef>
                <a:spcPts val="1500"/>
              </a:spcBef>
            </a:pPr>
            <a:r>
              <a:rPr lang="de-DE" b="1" dirty="0"/>
              <a:t>Coronaviren (CoV</a:t>
            </a:r>
            <a:r>
              <a:rPr lang="de-DE" dirty="0"/>
              <a:t>) sind eine große Familie von Viren, die Krankheiten von der Erkältung bis hin zu schwereren Erkrankungen </a:t>
            </a:r>
            <a:r>
              <a:rPr lang="de-DE" b="1" dirty="0">
                <a:solidFill>
                  <a:schemeClr val="tx1">
                    <a:lumMod val="65000"/>
                    <a:lumOff val="35000"/>
                  </a:schemeClr>
                </a:solidFill>
              </a:rPr>
              <a:t>(SARS-CoV) </a:t>
            </a:r>
            <a:r>
              <a:rPr lang="de-DE" dirty="0"/>
              <a:t>verursachen</a:t>
            </a:r>
            <a:r>
              <a:rPr lang="de-DE" b="1" dirty="0"/>
              <a:t>.</a:t>
            </a:r>
          </a:p>
          <a:p>
            <a:pPr lvl="1">
              <a:lnSpc>
                <a:spcPct val="100000"/>
              </a:lnSpc>
              <a:spcBef>
                <a:spcPts val="1500"/>
              </a:spcBef>
            </a:pPr>
            <a:r>
              <a:rPr lang="de-DE" i="1" dirty="0"/>
              <a:t>SARS = Schweres Akutes Syndrom bzw. Atemwegssyndrom </a:t>
            </a:r>
            <a:endParaRPr lang="de-DE" b="1" dirty="0"/>
          </a:p>
          <a:p>
            <a:pPr lvl="0">
              <a:lnSpc>
                <a:spcPct val="100000"/>
              </a:lnSpc>
              <a:spcBef>
                <a:spcPts val="1500"/>
              </a:spcBef>
            </a:pPr>
            <a:r>
              <a:rPr lang="de-DE" b="1" dirty="0">
                <a:latin typeface="Arial"/>
                <a:cs typeface="Arial"/>
              </a:rPr>
              <a:t>SARS-CoV-2 </a:t>
            </a:r>
            <a:r>
              <a:rPr lang="de-DE" dirty="0"/>
              <a:t>ist ein neuer Stamm, der bisher noch nicht beim Menschen identifiziert wurde.</a:t>
            </a:r>
          </a:p>
        </p:txBody>
      </p:sp>
      <p:sp>
        <p:nvSpPr>
          <p:cNvPr id="10" name="TextBox 17">
            <a:extLst>
              <a:ext uri="{FF2B5EF4-FFF2-40B4-BE49-F238E27FC236}">
                <a16:creationId xmlns:a16="http://schemas.microsoft.com/office/drawing/2014/main" id="{51567AB6-1D11-4BEE-AEA6-62667AEC7365}"/>
              </a:ext>
            </a:extLst>
          </p:cNvPr>
          <p:cNvSpPr txBox="1"/>
          <p:nvPr/>
        </p:nvSpPr>
        <p:spPr>
          <a:xfrm>
            <a:off x="10341626" y="1783464"/>
            <a:ext cx="1564218" cy="358728"/>
          </a:xfrm>
          <a:prstGeom prst="rect">
            <a:avLst/>
          </a:prstGeom>
          <a:solidFill>
            <a:srgbClr val="FFFFFF"/>
          </a:solidFill>
          <a:ln w="9528">
            <a:solidFill>
              <a:srgbClr val="E17000"/>
            </a:solidFill>
            <a:prstDash val="solid"/>
            <a:miter/>
          </a:ln>
          <a:effectLst>
            <a:outerShdw dist="25396" dir="2700000" algn="tl">
              <a:srgbClr val="000000">
                <a:alpha val="50000"/>
              </a:srgbClr>
            </a:outerShdw>
          </a:effectLst>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400" b="1" i="0" u="none" strike="noStrike" kern="1200" cap="none" spc="0" baseline="0" dirty="0">
                <a:solidFill>
                  <a:srgbClr val="E17000"/>
                </a:solidFill>
                <a:uFillTx/>
                <a:latin typeface="Arial"/>
              </a:rPr>
              <a:t>Coronaviren</a:t>
            </a:r>
            <a:br>
              <a:rPr lang="de-DE" sz="1400" b="1" i="0" u="none" strike="noStrike" kern="1200" cap="none" spc="0" baseline="0" dirty="0">
                <a:solidFill>
                  <a:srgbClr val="E17000"/>
                </a:solidFill>
                <a:uFillTx/>
                <a:latin typeface="Arial"/>
              </a:rPr>
            </a:br>
            <a:r>
              <a:rPr lang="de-DE" sz="1400" b="1" i="0" u="none" strike="noStrike" kern="0" cap="none" spc="0" baseline="0" dirty="0">
                <a:solidFill>
                  <a:srgbClr val="E17000"/>
                </a:solidFill>
                <a:uFillTx/>
                <a:latin typeface="Arial"/>
              </a:rPr>
              <a:t>s</a:t>
            </a:r>
            <a:endParaRPr lang="de-DE" sz="1400" b="1" i="0" u="none" strike="noStrike" kern="1200" cap="none" spc="0" baseline="0" dirty="0">
              <a:solidFill>
                <a:srgbClr val="E17000"/>
              </a:solidFill>
              <a:uFillTx/>
              <a:latin typeface="Arial"/>
            </a:endParaRPr>
          </a:p>
        </p:txBody>
      </p:sp>
      <p:sp>
        <p:nvSpPr>
          <p:cNvPr id="11" name="Oval 18">
            <a:extLst>
              <a:ext uri="{FF2B5EF4-FFF2-40B4-BE49-F238E27FC236}">
                <a16:creationId xmlns:a16="http://schemas.microsoft.com/office/drawing/2014/main" id="{45502E28-0358-4790-97D2-E3789F5F74EC}"/>
              </a:ext>
            </a:extLst>
          </p:cNvPr>
          <p:cNvSpPr/>
          <p:nvPr/>
        </p:nvSpPr>
        <p:spPr>
          <a:xfrm>
            <a:off x="10417612" y="2135663"/>
            <a:ext cx="1413031" cy="14130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dirty="0">
              <a:solidFill>
                <a:srgbClr val="FFFFFF"/>
              </a:solidFill>
              <a:uFillTx/>
              <a:latin typeface="Arial"/>
            </a:endParaRPr>
          </a:p>
        </p:txBody>
      </p:sp>
      <p:pic>
        <p:nvPicPr>
          <p:cNvPr id="12" name="Picture Placeholder 9">
            <a:extLst>
              <a:ext uri="{FF2B5EF4-FFF2-40B4-BE49-F238E27FC236}">
                <a16:creationId xmlns:a16="http://schemas.microsoft.com/office/drawing/2014/main" id="{47A64B0D-8D76-4398-BB80-7B83FC1C2B70}"/>
              </a:ext>
            </a:extLst>
          </p:cNvPr>
          <p:cNvPicPr>
            <a:picLocks noChangeAspect="1"/>
          </p:cNvPicPr>
          <p:nvPr/>
        </p:nvPicPr>
        <p:blipFill>
          <a:blip r:embed="rId6">
            <a:clrChange>
              <a:clrFrom>
                <a:srgbClr val="FFFFFF"/>
              </a:clrFrom>
              <a:clrTo>
                <a:srgbClr val="FFFFFF">
                  <a:alpha val="0"/>
                </a:srgbClr>
              </a:clrTo>
            </a:clrChange>
            <a:alphaModFix/>
          </a:blip>
          <a:srcRect/>
          <a:stretch>
            <a:fillRect/>
          </a:stretch>
        </p:blipFill>
        <p:spPr>
          <a:xfrm>
            <a:off x="10503054" y="2221077"/>
            <a:ext cx="1238298" cy="1238216"/>
          </a:xfrm>
          <a:prstGeom prst="rect">
            <a:avLst/>
          </a:prstGeom>
          <a:noFill/>
          <a:ln>
            <a:noFill/>
          </a:ln>
        </p:spPr>
      </p:pic>
      <p:pic>
        <p:nvPicPr>
          <p:cNvPr id="14" name="Audio 13">
            <a:hlinkClick r:id="" action="ppaction://media"/>
            <a:extLst>
              <a:ext uri="{FF2B5EF4-FFF2-40B4-BE49-F238E27FC236}">
                <a16:creationId xmlns:a16="http://schemas.microsoft.com/office/drawing/2014/main" id="{E1673563-5E88-4780-A5CE-C9CF65692DD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69700" y="62357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4419"/>
    </mc:Choice>
    <mc:Fallback xmlns="">
      <p:transition spd="slow" advTm="244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DCCD25EE-426B-4EC0-9831-5E81ACCAB310}"/>
              </a:ext>
            </a:extLst>
          </p:cNvPr>
          <p:cNvSpPr txBox="1"/>
          <p:nvPr/>
        </p:nvSpPr>
        <p:spPr>
          <a:xfrm>
            <a:off x="9202265" y="6384423"/>
            <a:ext cx="2743200"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37EAC38-8EAC-4B42-8F1D-DB9E30C549D4}" type="slidenum">
              <a:t>6</a:t>
            </a:fld>
            <a:endParaRPr lang="de-DE" sz="1200" b="0" i="0" u="none" strike="noStrike" kern="1200" cap="none" spc="0" baseline="0" dirty="0">
              <a:solidFill>
                <a:srgbClr val="606265"/>
              </a:solidFill>
              <a:uFillTx/>
              <a:latin typeface="Arial" pitchFamily="34"/>
              <a:cs typeface="Arial" pitchFamily="34"/>
            </a:endParaRPr>
          </a:p>
        </p:txBody>
      </p:sp>
      <p:sp>
        <p:nvSpPr>
          <p:cNvPr id="14" name="Titel 13">
            <a:extLst>
              <a:ext uri="{FF2B5EF4-FFF2-40B4-BE49-F238E27FC236}">
                <a16:creationId xmlns:a16="http://schemas.microsoft.com/office/drawing/2014/main" id="{CAF065A8-4865-40D0-A45E-960C2E621923}"/>
              </a:ext>
            </a:extLst>
          </p:cNvPr>
          <p:cNvSpPr>
            <a:spLocks noGrp="1"/>
          </p:cNvSpPr>
          <p:nvPr>
            <p:ph type="title"/>
          </p:nvPr>
        </p:nvSpPr>
        <p:spPr/>
        <p:txBody>
          <a:bodyPr/>
          <a:lstStyle/>
          <a:p>
            <a:r>
              <a:rPr lang="de-DE" sz="4000" dirty="0"/>
              <a:t>Warum ist COVID-19 von Bedeutung?</a:t>
            </a:r>
            <a:endParaRPr lang="de-DE" dirty="0"/>
          </a:p>
        </p:txBody>
      </p:sp>
      <p:pic>
        <p:nvPicPr>
          <p:cNvPr id="15" name="Content Placeholder 12">
            <a:extLst>
              <a:ext uri="{FF2B5EF4-FFF2-40B4-BE49-F238E27FC236}">
                <a16:creationId xmlns:a16="http://schemas.microsoft.com/office/drawing/2014/main" id="{21A93BDF-0C37-4DE6-941F-6DEBBA4B9487}"/>
              </a:ext>
            </a:extLst>
          </p:cNvPr>
          <p:cNvPicPr>
            <a:picLocks noChangeAspect="1"/>
          </p:cNvPicPr>
          <p:nvPr/>
        </p:nvPicPr>
        <p:blipFill>
          <a:blip r:embed="rId5"/>
          <a:stretch>
            <a:fillRect/>
          </a:stretch>
        </p:blipFill>
        <p:spPr>
          <a:xfrm>
            <a:off x="6454858" y="2924946"/>
            <a:ext cx="5098475" cy="3180010"/>
          </a:xfrm>
          <a:prstGeom prst="rect">
            <a:avLst/>
          </a:prstGeom>
          <a:noFill/>
          <a:ln>
            <a:noFill/>
          </a:ln>
        </p:spPr>
      </p:pic>
      <p:sp>
        <p:nvSpPr>
          <p:cNvPr id="16" name="Content Placeholder 6">
            <a:extLst>
              <a:ext uri="{FF2B5EF4-FFF2-40B4-BE49-F238E27FC236}">
                <a16:creationId xmlns:a16="http://schemas.microsoft.com/office/drawing/2014/main" id="{01291E10-924D-4A40-8826-0AA5A351B836}"/>
              </a:ext>
            </a:extLst>
          </p:cNvPr>
          <p:cNvSpPr txBox="1">
            <a:spLocks noGrp="1"/>
          </p:cNvSpPr>
          <p:nvPr>
            <p:ph type="body" idx="4294967295"/>
          </p:nvPr>
        </p:nvSpPr>
        <p:spPr>
          <a:xfrm>
            <a:off x="490822" y="1223960"/>
            <a:ext cx="11167777" cy="1700985"/>
          </a:xfrm>
        </p:spPr>
        <p:txBody>
          <a:bodyPr/>
          <a:lstStyle/>
          <a:p>
            <a:pPr marL="285750" lvl="0" indent="-285750"/>
            <a:r>
              <a:rPr lang="de-DE" dirty="0"/>
              <a:t>Infizierte Personen können bis zu 14 Tage lang keine Symptome zeigen</a:t>
            </a:r>
            <a:endParaRPr lang="de-DE" b="1" dirty="0">
              <a:solidFill>
                <a:srgbClr val="FF0000"/>
              </a:solidFill>
            </a:endParaRPr>
          </a:p>
          <a:p>
            <a:pPr marL="285750" lvl="0" indent="-285750"/>
            <a:r>
              <a:rPr lang="de-DE" dirty="0"/>
              <a:t>Zurzeit keine spezifischen Behandlungen oder Impfstoffe</a:t>
            </a:r>
            <a:endParaRPr lang="de-DE" b="1" dirty="0">
              <a:solidFill>
                <a:srgbClr val="FF0000"/>
              </a:solidFill>
            </a:endParaRPr>
          </a:p>
          <a:p>
            <a:pPr marL="285750" lvl="0" indent="-285750"/>
            <a:r>
              <a:rPr lang="de-DE" dirty="0"/>
              <a:t>COVID-19 ist am gefährlichsten für Menschen über 65 Jahre und Menschen mit vorbestehenden Grunderkrankungen </a:t>
            </a:r>
          </a:p>
        </p:txBody>
      </p:sp>
      <p:pic>
        <p:nvPicPr>
          <p:cNvPr id="17" name="Picture 10">
            <a:extLst>
              <a:ext uri="{FF2B5EF4-FFF2-40B4-BE49-F238E27FC236}">
                <a16:creationId xmlns:a16="http://schemas.microsoft.com/office/drawing/2014/main" id="{4316DFD4-84E3-402D-892D-57D7B947690F}"/>
              </a:ext>
            </a:extLst>
          </p:cNvPr>
          <p:cNvPicPr>
            <a:picLocks noChangeAspect="1"/>
          </p:cNvPicPr>
          <p:nvPr/>
        </p:nvPicPr>
        <p:blipFill>
          <a:blip r:embed="rId6"/>
          <a:srcRect/>
          <a:stretch>
            <a:fillRect/>
          </a:stretch>
        </p:blipFill>
        <p:spPr>
          <a:xfrm>
            <a:off x="962404" y="3146926"/>
            <a:ext cx="4851011" cy="2819973"/>
          </a:xfrm>
          <a:prstGeom prst="rect">
            <a:avLst/>
          </a:prstGeom>
          <a:noFill/>
          <a:ln>
            <a:noFill/>
          </a:ln>
        </p:spPr>
      </p:pic>
      <p:sp>
        <p:nvSpPr>
          <p:cNvPr id="18" name="Rectangle 11">
            <a:extLst>
              <a:ext uri="{FF2B5EF4-FFF2-40B4-BE49-F238E27FC236}">
                <a16:creationId xmlns:a16="http://schemas.microsoft.com/office/drawing/2014/main" id="{751F14E7-89AD-41DD-956B-D1C26EF1323E}"/>
              </a:ext>
            </a:extLst>
          </p:cNvPr>
          <p:cNvSpPr/>
          <p:nvPr/>
        </p:nvSpPr>
        <p:spPr>
          <a:xfrm>
            <a:off x="1489730" y="6392845"/>
            <a:ext cx="4323685" cy="200052"/>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00" b="0" i="0" u="none" strike="noStrike" kern="1200" cap="none" spc="0" baseline="0" dirty="0">
                <a:solidFill>
                  <a:srgbClr val="000000"/>
                </a:solidFill>
                <a:uFillTx/>
                <a:latin typeface="Arial" pitchFamily="34"/>
                <a:cs typeface="Arial" pitchFamily="34"/>
                <a:hlinkClick r:id="rId7"/>
              </a:rPr>
              <a:t>https://www.rki.de/DE/Content/InfAZ/N/Neuartiges_Coronavirus/Steckbrief.html#doc13776792bodyText2</a:t>
            </a:r>
            <a:endParaRPr lang="en-US" sz="700" b="0" i="0" u="none" strike="noStrike" kern="1200" cap="none" spc="0" baseline="0" dirty="0">
              <a:solidFill>
                <a:srgbClr val="000000"/>
              </a:solidFill>
              <a:uFillTx/>
              <a:latin typeface="Arial" pitchFamily="34"/>
              <a:cs typeface="Arial" pitchFamily="34"/>
            </a:endParaRPr>
          </a:p>
        </p:txBody>
      </p:sp>
      <p:pic>
        <p:nvPicPr>
          <p:cNvPr id="2" name="Audio 1">
            <a:hlinkClick r:id="" action="ppaction://media"/>
            <a:extLst>
              <a:ext uri="{FF2B5EF4-FFF2-40B4-BE49-F238E27FC236}">
                <a16:creationId xmlns:a16="http://schemas.microsoft.com/office/drawing/2014/main" id="{A6E8604B-0F9D-40ED-BB54-3C103891880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172624336"/>
      </p:ext>
    </p:extLst>
  </p:cSld>
  <p:clrMapOvr>
    <a:masterClrMapping/>
  </p:clrMapOvr>
  <mc:AlternateContent xmlns:mc="http://schemas.openxmlformats.org/markup-compatibility/2006" xmlns:p14="http://schemas.microsoft.com/office/powerpoint/2010/main">
    <mc:Choice Requires="p14">
      <p:transition spd="slow" p14:dur="2000" advTm="28482"/>
    </mc:Choice>
    <mc:Fallback xmlns="">
      <p:transition spd="slow" advTm="284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256404">
    <p:spTree>
      <p:nvGrpSpPr>
        <p:cNvPr id="1" name=""/>
        <p:cNvGrpSpPr/>
        <p:nvPr/>
      </p:nvGrpSpPr>
      <p:grpSpPr>
        <a:xfrm>
          <a:off x="0" y="0"/>
          <a:ext cx="0" cy="0"/>
          <a:chOff x="0" y="0"/>
          <a:chExt cx="0" cy="0"/>
        </a:xfrm>
      </p:grpSpPr>
      <p:sp>
        <p:nvSpPr>
          <p:cNvPr id="2" name="Rectangle 33">
            <a:extLst>
              <a:ext uri="{FF2B5EF4-FFF2-40B4-BE49-F238E27FC236}">
                <a16:creationId xmlns:a16="http://schemas.microsoft.com/office/drawing/2014/main" id="{195D001F-A677-4E33-852E-A6D792880561}"/>
              </a:ext>
            </a:extLst>
          </p:cNvPr>
          <p:cNvSpPr/>
          <p:nvPr/>
        </p:nvSpPr>
        <p:spPr>
          <a:xfrm rot="5400013">
            <a:off x="8416530" y="2436099"/>
            <a:ext cx="1454728" cy="6096003"/>
          </a:xfrm>
          <a:prstGeom prst="rect">
            <a:avLst/>
          </a:prstGeom>
          <a:gradFill>
            <a:gsLst>
              <a:gs pos="0">
                <a:srgbClr val="A9DFDF"/>
              </a:gs>
              <a:gs pos="100000">
                <a:srgbClr val="FFFFFF"/>
              </a:gs>
            </a:gsLst>
            <a:lin ang="5400000"/>
          </a:gra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Arial"/>
            </a:endParaRPr>
          </a:p>
        </p:txBody>
      </p:sp>
      <p:pic>
        <p:nvPicPr>
          <p:cNvPr id="3" name="Picture 5">
            <a:extLst>
              <a:ext uri="{FF2B5EF4-FFF2-40B4-BE49-F238E27FC236}">
                <a16:creationId xmlns:a16="http://schemas.microsoft.com/office/drawing/2014/main" id="{738C052D-27B3-41A2-8826-700703A764E5}"/>
              </a:ext>
            </a:extLst>
          </p:cNvPr>
          <p:cNvPicPr>
            <a:picLocks noChangeAspect="1"/>
          </p:cNvPicPr>
          <p:nvPr/>
        </p:nvPicPr>
        <p:blipFill>
          <a:blip r:embed="rId5"/>
          <a:stretch>
            <a:fillRect/>
          </a:stretch>
        </p:blipFill>
        <p:spPr>
          <a:xfrm>
            <a:off x="8231547" y="1448144"/>
            <a:ext cx="2964813" cy="3312496"/>
          </a:xfrm>
          <a:prstGeom prst="rect">
            <a:avLst/>
          </a:prstGeom>
          <a:noFill/>
          <a:ln>
            <a:noFill/>
          </a:ln>
        </p:spPr>
      </p:pic>
      <p:sp>
        <p:nvSpPr>
          <p:cNvPr id="4" name="TextBox 6">
            <a:extLst>
              <a:ext uri="{FF2B5EF4-FFF2-40B4-BE49-F238E27FC236}">
                <a16:creationId xmlns:a16="http://schemas.microsoft.com/office/drawing/2014/main" id="{65FA252B-A5B0-434B-B0F0-BEDC693E1F02}"/>
              </a:ext>
            </a:extLst>
          </p:cNvPr>
          <p:cNvSpPr txBox="1"/>
          <p:nvPr/>
        </p:nvSpPr>
        <p:spPr>
          <a:xfrm>
            <a:off x="7100343" y="1565562"/>
            <a:ext cx="1894993" cy="1158489"/>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dirty="0">
                <a:solidFill>
                  <a:srgbClr val="606265"/>
                </a:solidFill>
                <a:uFillTx/>
                <a:latin typeface="Arial"/>
              </a:rPr>
              <a:t>Coronavirus </a:t>
            </a:r>
            <a:br>
              <a:rPr lang="en-US" sz="1200" b="0" i="0" u="none" strike="noStrike" kern="1200" cap="none" spc="0" baseline="0" dirty="0">
                <a:solidFill>
                  <a:srgbClr val="606265"/>
                </a:solidFill>
                <a:uFillTx/>
                <a:latin typeface="Arial"/>
              </a:rPr>
            </a:br>
            <a:r>
              <a:rPr lang="en-US" sz="1200" b="0" i="0" u="none" strike="noStrike" kern="1200" cap="none" spc="0" baseline="0" dirty="0">
                <a:solidFill>
                  <a:srgbClr val="606265"/>
                </a:solidFill>
                <a:uFillTx/>
                <a:latin typeface="Arial"/>
              </a:rPr>
              <a:t>gelangt durch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0" u="none" strike="noStrike" kern="0" cap="none" spc="0" baseline="0" dirty="0">
                <a:solidFill>
                  <a:srgbClr val="007AC8"/>
                </a:solidFill>
                <a:uFillTx/>
                <a:latin typeface="Arial"/>
              </a:rPr>
              <a:t>Augen</a:t>
            </a:r>
            <a:r>
              <a:rPr lang="en-US" sz="1200" b="1" i="0" u="none" strike="noStrike" kern="1200" cap="none" spc="0" baseline="0" dirty="0">
                <a:solidFill>
                  <a:srgbClr val="007AC8"/>
                </a:solidFill>
                <a:uFillTx/>
                <a:latin typeface="Arial"/>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dirty="0">
                <a:solidFill>
                  <a:srgbClr val="007AC8"/>
                </a:solidFill>
                <a:uFillTx/>
                <a:latin typeface="Arial"/>
              </a:rPr>
              <a:t>Nase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dirty="0">
                <a:solidFill>
                  <a:srgbClr val="007AC8"/>
                </a:solidFill>
                <a:uFillTx/>
                <a:latin typeface="Arial"/>
              </a:rPr>
              <a:t>oder Mund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kern="0" dirty="0">
                <a:solidFill>
                  <a:srgbClr val="606265"/>
                </a:solidFill>
                <a:latin typeface="Arial"/>
              </a:rPr>
              <a:t>i</a:t>
            </a:r>
            <a:r>
              <a:rPr lang="en-US" sz="1200" b="0" i="0" u="none" strike="noStrike" kern="0" cap="none" spc="0" baseline="0" dirty="0">
                <a:solidFill>
                  <a:srgbClr val="606265"/>
                </a:solidFill>
                <a:uFillTx/>
                <a:latin typeface="Arial"/>
              </a:rPr>
              <a:t>n den Körper</a:t>
            </a:r>
          </a:p>
        </p:txBody>
      </p:sp>
      <p:sp>
        <p:nvSpPr>
          <p:cNvPr id="5" name="Slide Number Placeholder 3">
            <a:extLst>
              <a:ext uri="{FF2B5EF4-FFF2-40B4-BE49-F238E27FC236}">
                <a16:creationId xmlns:a16="http://schemas.microsoft.com/office/drawing/2014/main" id="{D27D569F-4E2D-49FD-932A-8E8AF3E52C2F}"/>
              </a:ext>
            </a:extLst>
          </p:cNvPr>
          <p:cNvSpPr txBox="1"/>
          <p:nvPr/>
        </p:nvSpPr>
        <p:spPr>
          <a:xfrm>
            <a:off x="9202265" y="6384423"/>
            <a:ext cx="2743200"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ABC225E-76C6-40FC-8388-F8394DEE9B99}" type="slidenum">
              <a:rPr lang="en-US" sz="1200" b="0" i="0" u="none" strike="noStrike" kern="1200" cap="none" spc="0" baseline="0">
                <a:solidFill>
                  <a:srgbClr val="606265"/>
                </a:solidFill>
                <a:uFillTx/>
                <a:latin typeface="Arial" pitchFamily="34"/>
                <a:cs typeface="Arial" pitchFamily="34"/>
              </a:rPr>
              <a:t>7</a:t>
            </a:fld>
            <a:endParaRPr lang="en-US" sz="1200" b="0" i="0" u="none" strike="noStrike" kern="1200" cap="none" spc="0" baseline="0" dirty="0">
              <a:solidFill>
                <a:srgbClr val="606265"/>
              </a:solidFill>
              <a:uFillTx/>
              <a:latin typeface="Arial" pitchFamily="34"/>
              <a:cs typeface="Arial" pitchFamily="34"/>
            </a:endParaRPr>
          </a:p>
        </p:txBody>
      </p:sp>
      <p:sp>
        <p:nvSpPr>
          <p:cNvPr id="6" name="Rectangle 1">
            <a:extLst>
              <a:ext uri="{FF2B5EF4-FFF2-40B4-BE49-F238E27FC236}">
                <a16:creationId xmlns:a16="http://schemas.microsoft.com/office/drawing/2014/main" id="{2DE9775C-A395-4C44-AFC7-EA8A3359A0AC}"/>
              </a:ext>
            </a:extLst>
          </p:cNvPr>
          <p:cNvSpPr/>
          <p:nvPr/>
        </p:nvSpPr>
        <p:spPr>
          <a:xfrm>
            <a:off x="491453" y="1265081"/>
            <a:ext cx="6484741" cy="1359347"/>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de-DE" sz="2000" b="1" i="0" u="none" strike="noStrike" kern="0" cap="none" spc="0" baseline="0" dirty="0">
                <a:solidFill>
                  <a:srgbClr val="606265"/>
                </a:solidFill>
                <a:uFillTx/>
                <a:latin typeface="Arial"/>
                <a:ea typeface="黑体"/>
                <a:cs typeface="Arial"/>
              </a:rPr>
              <a:t>Es hängt von dem jeweiligen Coronavirus ab</a:t>
            </a:r>
            <a:r>
              <a:rPr lang="en-US" sz="2000" b="1" i="0" u="none" strike="noStrike" kern="1200" cap="none" spc="0" baseline="0" dirty="0">
                <a:solidFill>
                  <a:srgbClr val="606265"/>
                </a:solidFill>
                <a:uFillTx/>
                <a:latin typeface="Arial"/>
                <a:ea typeface="黑体"/>
                <a:cs typeface="Arial"/>
              </a:rPr>
              <a:t>.</a:t>
            </a:r>
          </a:p>
          <a:p>
            <a:pPr marL="0"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de-DE" sz="1800" b="0" i="0" u="none" strike="noStrike" kern="0" cap="none" spc="0" baseline="0" dirty="0">
                <a:solidFill>
                  <a:srgbClr val="616365"/>
                </a:solidFill>
                <a:uFillTx/>
                <a:latin typeface="Arial"/>
                <a:ea typeface="黑体"/>
                <a:cs typeface="Arial"/>
              </a:rPr>
              <a:t>Menschliche Coronaviren werden nur selten durch fäkale Kontamination verbreitet, </a:t>
            </a:r>
            <a:r>
              <a:rPr lang="de-DE" sz="1800" b="1" i="0" u="none" strike="noStrike" kern="0" cap="none" spc="0" baseline="0" dirty="0">
                <a:solidFill>
                  <a:srgbClr val="0070C0"/>
                </a:solidFill>
                <a:uFillTx/>
                <a:latin typeface="Arial"/>
                <a:ea typeface="黑体"/>
                <a:cs typeface="Arial"/>
              </a:rPr>
              <a:t>sondern können sich von einer infizierten Person auf andere übertragen</a:t>
            </a:r>
            <a:r>
              <a:rPr lang="de-DE" sz="1800" b="0" i="0" u="none" strike="noStrike" kern="0" cap="none" spc="0" baseline="0" dirty="0">
                <a:solidFill>
                  <a:srgbClr val="616365"/>
                </a:solidFill>
                <a:uFillTx/>
                <a:latin typeface="Arial"/>
                <a:ea typeface="黑体"/>
                <a:cs typeface="Arial"/>
              </a:rPr>
              <a:t>:</a:t>
            </a:r>
            <a:endParaRPr lang="en-US" sz="1800" b="1" i="0" u="none" strike="noStrike" kern="1200" cap="none" spc="0" baseline="0" dirty="0">
              <a:solidFill>
                <a:srgbClr val="007AC8"/>
              </a:solidFill>
              <a:uFillTx/>
              <a:latin typeface="Arial"/>
              <a:ea typeface="黑体"/>
              <a:cs typeface="Arial"/>
            </a:endParaRPr>
          </a:p>
        </p:txBody>
      </p:sp>
      <p:sp>
        <p:nvSpPr>
          <p:cNvPr id="7" name="Title 2">
            <a:extLst>
              <a:ext uri="{FF2B5EF4-FFF2-40B4-BE49-F238E27FC236}">
                <a16:creationId xmlns:a16="http://schemas.microsoft.com/office/drawing/2014/main" id="{70DD6BEA-0CB0-457F-B446-F3699BB41D54}"/>
              </a:ext>
            </a:extLst>
          </p:cNvPr>
          <p:cNvSpPr txBox="1">
            <a:spLocks noGrp="1"/>
          </p:cNvSpPr>
          <p:nvPr>
            <p:ph type="title"/>
          </p:nvPr>
        </p:nvSpPr>
        <p:spPr>
          <a:noFill/>
          <a:ln>
            <a:noFill/>
          </a:ln>
        </p:spPr>
        <p:txBody>
          <a:bodyPr vert="horz" wrap="square" lIns="91440" tIns="45720" rIns="91440" bIns="45720" anchor="ctr" anchorCtr="0" compatLnSpc="1">
            <a:noAutofit/>
          </a:bodyPr>
          <a:lstStyle/>
          <a:p>
            <a:r>
              <a:rPr lang="de-DE" sz="3600" dirty="0"/>
              <a:t>Wie verbreitet sich das Coronavirus?</a:t>
            </a:r>
            <a:endParaRPr lang="en-US" sz="3600" dirty="0"/>
          </a:p>
        </p:txBody>
      </p:sp>
      <p:sp>
        <p:nvSpPr>
          <p:cNvPr id="8" name="TextBox 7">
            <a:extLst>
              <a:ext uri="{FF2B5EF4-FFF2-40B4-BE49-F238E27FC236}">
                <a16:creationId xmlns:a16="http://schemas.microsoft.com/office/drawing/2014/main" id="{4F8F12AA-CB84-4BFF-A680-FE05EB78A6B6}"/>
              </a:ext>
            </a:extLst>
          </p:cNvPr>
          <p:cNvSpPr txBox="1"/>
          <p:nvPr/>
        </p:nvSpPr>
        <p:spPr>
          <a:xfrm>
            <a:off x="1092973" y="4525813"/>
            <a:ext cx="4539849" cy="147733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1" i="0" u="none" strike="noStrike" kern="0" cap="none" spc="0" baseline="0" dirty="0">
                <a:solidFill>
                  <a:srgbClr val="606265"/>
                </a:solidFill>
                <a:uFillTx/>
                <a:latin typeface="Arial"/>
                <a:cs typeface="Arial"/>
              </a:rPr>
              <a:t>Berühren</a:t>
            </a:r>
            <a:r>
              <a:rPr lang="de-DE" sz="1800" b="0" i="0" u="none" strike="noStrike" kern="0" cap="none" spc="0" baseline="0" dirty="0">
                <a:solidFill>
                  <a:srgbClr val="606265"/>
                </a:solidFill>
                <a:uFillTx/>
                <a:latin typeface="Arial"/>
                <a:cs typeface="Arial"/>
              </a:rPr>
              <a:t> eines mit dem Virus kontaminierten Gegenstandes oder einer Oberfläche und anschließendes Berühren des Mundes, der Nase oder der Augen, bevor Sie Ihre Hände waschen.</a:t>
            </a:r>
            <a:endParaRPr lang="en-US" sz="1800" b="0" i="0" u="none" strike="noStrike" kern="1200" cap="none" spc="0" baseline="0" dirty="0">
              <a:solidFill>
                <a:srgbClr val="606265"/>
              </a:solidFill>
              <a:uFillTx/>
              <a:latin typeface="Arial"/>
              <a:cs typeface="Arial"/>
            </a:endParaRPr>
          </a:p>
        </p:txBody>
      </p:sp>
      <p:sp>
        <p:nvSpPr>
          <p:cNvPr id="9" name="Rectangle 17">
            <a:extLst>
              <a:ext uri="{FF2B5EF4-FFF2-40B4-BE49-F238E27FC236}">
                <a16:creationId xmlns:a16="http://schemas.microsoft.com/office/drawing/2014/main" id="{EB7C1F05-1B8B-4A46-83D9-25813AFEA01A}"/>
              </a:ext>
            </a:extLst>
          </p:cNvPr>
          <p:cNvSpPr/>
          <p:nvPr/>
        </p:nvSpPr>
        <p:spPr>
          <a:xfrm>
            <a:off x="1762606" y="6330382"/>
            <a:ext cx="9836731" cy="200052"/>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00" b="0" i="0" u="none" strike="noStrike" kern="1200" cap="none" spc="0" baseline="0" dirty="0">
                <a:solidFill>
                  <a:srgbClr val="000000"/>
                </a:solidFill>
                <a:uFillTx/>
                <a:latin typeface="Arial" pitchFamily="34"/>
                <a:cs typeface="Arial" pitchFamily="34"/>
              </a:rPr>
              <a:t>Sources: (1) </a:t>
            </a:r>
            <a:r>
              <a:rPr lang="en-US" sz="700" b="0" i="0" u="none" strike="noStrike" kern="1200" cap="none" spc="0" baseline="0" dirty="0">
                <a:solidFill>
                  <a:srgbClr val="000000"/>
                </a:solidFill>
                <a:uFillTx/>
                <a:latin typeface="Arial" pitchFamily="34"/>
                <a:cs typeface="Arial" pitchFamily="34"/>
                <a:hlinkClick r:id="rId6"/>
              </a:rPr>
              <a:t>https://www.cdc.gov/coronavirus/about/transmission.html</a:t>
            </a:r>
            <a:r>
              <a:rPr lang="en-US" sz="700" b="0" i="0" u="none" strike="noStrike" kern="1200" cap="none" spc="0" baseline="0" dirty="0">
                <a:solidFill>
                  <a:srgbClr val="000000"/>
                </a:solidFill>
                <a:uFillTx/>
                <a:latin typeface="Arial" pitchFamily="34"/>
                <a:cs typeface="Arial" pitchFamily="34"/>
              </a:rPr>
              <a:t>   (2) </a:t>
            </a:r>
            <a:r>
              <a:rPr lang="en-US" sz="700" b="0" i="0" u="none" strike="noStrike" kern="1200" cap="none" spc="0" baseline="0" dirty="0">
                <a:solidFill>
                  <a:srgbClr val="000000"/>
                </a:solidFill>
                <a:uFillTx/>
                <a:latin typeface="Arial" pitchFamily="34"/>
                <a:cs typeface="Arial" pitchFamily="34"/>
                <a:hlinkClick r:id="rId7"/>
              </a:rPr>
              <a:t>https://www.cdc.gov/coronavirus/2019-nCoV/summary.html</a:t>
            </a:r>
            <a:r>
              <a:rPr lang="en-US" sz="700" b="0" i="0" u="none" strike="noStrike" kern="1200" cap="none" spc="0" baseline="0" dirty="0">
                <a:solidFill>
                  <a:srgbClr val="000000"/>
                </a:solidFill>
                <a:uFillTx/>
                <a:latin typeface="Arial" pitchFamily="34"/>
                <a:cs typeface="Arial" pitchFamily="34"/>
              </a:rPr>
              <a:t> </a:t>
            </a:r>
          </a:p>
        </p:txBody>
      </p:sp>
      <p:sp>
        <p:nvSpPr>
          <p:cNvPr id="10" name="TextBox 18">
            <a:extLst>
              <a:ext uri="{FF2B5EF4-FFF2-40B4-BE49-F238E27FC236}">
                <a16:creationId xmlns:a16="http://schemas.microsoft.com/office/drawing/2014/main" id="{C1456326-4318-448C-AAAD-A2B315D14A1A}"/>
              </a:ext>
            </a:extLst>
          </p:cNvPr>
          <p:cNvSpPr txBox="1"/>
          <p:nvPr/>
        </p:nvSpPr>
        <p:spPr>
          <a:xfrm>
            <a:off x="1092973" y="3629198"/>
            <a:ext cx="4539849" cy="64633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de-DE" sz="1800" b="0" i="0" u="none" strike="noStrike" kern="0" cap="none" spc="0" baseline="0" dirty="0">
                <a:solidFill>
                  <a:srgbClr val="606265"/>
                </a:solidFill>
                <a:uFillTx/>
                <a:latin typeface="Arial"/>
                <a:ea typeface="黑体" pitchFamily="49"/>
                <a:cs typeface="Arial"/>
              </a:rPr>
              <a:t>Durch</a:t>
            </a:r>
            <a:r>
              <a:rPr lang="de-DE" sz="1800" b="1" i="0" u="none" strike="noStrike" kern="0" cap="none" spc="0" baseline="0" dirty="0">
                <a:solidFill>
                  <a:srgbClr val="606265"/>
                </a:solidFill>
                <a:uFillTx/>
                <a:latin typeface="Arial"/>
                <a:ea typeface="黑体" pitchFamily="49"/>
                <a:cs typeface="Arial"/>
              </a:rPr>
              <a:t> engen persönlichen Kontakt, </a:t>
            </a:r>
            <a:r>
              <a:rPr lang="de-DE" sz="1800" b="0" i="0" u="none" strike="noStrike" kern="0" cap="none" spc="0" baseline="0" dirty="0">
                <a:solidFill>
                  <a:srgbClr val="606265"/>
                </a:solidFill>
                <a:uFillTx/>
                <a:latin typeface="Arial"/>
                <a:ea typeface="黑体" pitchFamily="49"/>
                <a:cs typeface="Arial"/>
              </a:rPr>
              <a:t>wie z.B. Berühren oder Händeschütteln</a:t>
            </a:r>
            <a:endParaRPr lang="en-US" sz="1800" b="0" i="0" u="none" strike="noStrike" kern="1200" cap="none" spc="0" baseline="0" dirty="0">
              <a:solidFill>
                <a:srgbClr val="606265"/>
              </a:solidFill>
              <a:uFillTx/>
              <a:latin typeface="Arial"/>
              <a:ea typeface="黑体" pitchFamily="49"/>
              <a:cs typeface="Arial"/>
            </a:endParaRPr>
          </a:p>
        </p:txBody>
      </p:sp>
      <p:sp>
        <p:nvSpPr>
          <p:cNvPr id="11" name="TextBox 19">
            <a:extLst>
              <a:ext uri="{FF2B5EF4-FFF2-40B4-BE49-F238E27FC236}">
                <a16:creationId xmlns:a16="http://schemas.microsoft.com/office/drawing/2014/main" id="{869BDB40-AE39-44E1-8FBC-E1C6B2887527}"/>
              </a:ext>
            </a:extLst>
          </p:cNvPr>
          <p:cNvSpPr txBox="1"/>
          <p:nvPr/>
        </p:nvSpPr>
        <p:spPr>
          <a:xfrm>
            <a:off x="1092973" y="2963451"/>
            <a:ext cx="4320860"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de-DE" sz="1800" b="0" i="0" u="none" strike="noStrike" kern="0" cap="none" spc="0" baseline="0" dirty="0">
                <a:solidFill>
                  <a:srgbClr val="606265"/>
                </a:solidFill>
                <a:uFillTx/>
                <a:latin typeface="Arial"/>
                <a:ea typeface="黑体" pitchFamily="49"/>
                <a:cs typeface="Arial"/>
              </a:rPr>
              <a:t>Durch die </a:t>
            </a:r>
            <a:r>
              <a:rPr lang="de-DE" sz="1800" b="1" i="0" u="none" strike="noStrike" kern="0" cap="none" spc="0" baseline="0" dirty="0">
                <a:solidFill>
                  <a:srgbClr val="606265"/>
                </a:solidFill>
                <a:uFillTx/>
                <a:latin typeface="Arial"/>
                <a:ea typeface="黑体" pitchFamily="49"/>
                <a:cs typeface="Arial"/>
              </a:rPr>
              <a:t>Luft</a:t>
            </a:r>
            <a:r>
              <a:rPr lang="de-DE" sz="1800" b="0" i="0" u="none" strike="noStrike" kern="0" cap="none" spc="0" baseline="0" dirty="0">
                <a:solidFill>
                  <a:srgbClr val="606265"/>
                </a:solidFill>
                <a:uFillTx/>
                <a:latin typeface="Arial"/>
                <a:ea typeface="黑体" pitchFamily="49"/>
                <a:cs typeface="Arial"/>
              </a:rPr>
              <a:t> durch Husten und Niesen</a:t>
            </a:r>
            <a:endParaRPr lang="en-US" sz="1800" b="0" i="0" u="none" strike="noStrike" kern="1200" cap="none" spc="0" baseline="0" dirty="0">
              <a:solidFill>
                <a:srgbClr val="606265"/>
              </a:solidFill>
              <a:uFillTx/>
              <a:latin typeface="Arial"/>
              <a:ea typeface="黑体" pitchFamily="49"/>
              <a:cs typeface="Arial"/>
            </a:endParaRPr>
          </a:p>
        </p:txBody>
      </p:sp>
      <p:sp>
        <p:nvSpPr>
          <p:cNvPr id="12" name="TextBox 32">
            <a:extLst>
              <a:ext uri="{FF2B5EF4-FFF2-40B4-BE49-F238E27FC236}">
                <a16:creationId xmlns:a16="http://schemas.microsoft.com/office/drawing/2014/main" id="{FABC86A7-6D6A-447C-BFE9-BFADA5DB1B89}"/>
              </a:ext>
            </a:extLst>
          </p:cNvPr>
          <p:cNvSpPr txBox="1"/>
          <p:nvPr/>
        </p:nvSpPr>
        <p:spPr>
          <a:xfrm>
            <a:off x="6565282" y="5014203"/>
            <a:ext cx="5380183" cy="64633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0" cap="none" spc="0" baseline="0" dirty="0">
                <a:solidFill>
                  <a:srgbClr val="606265"/>
                </a:solidFill>
                <a:uFillTx/>
                <a:latin typeface="Arial"/>
              </a:rPr>
              <a:t>Die Übertragung mit  COVID-19 erfolgt bis zu einem gewissen Grad von Mensch zu Mensch. </a:t>
            </a:r>
            <a:endParaRPr lang="en-US" sz="1800" b="0" i="0" u="none" strike="noStrike" kern="1200" cap="none" spc="0" baseline="0" dirty="0">
              <a:solidFill>
                <a:srgbClr val="606265"/>
              </a:solidFill>
              <a:uFillTx/>
              <a:latin typeface="Arial"/>
              <a:cs typeface="Arial"/>
            </a:endParaRPr>
          </a:p>
        </p:txBody>
      </p:sp>
      <p:grpSp>
        <p:nvGrpSpPr>
          <p:cNvPr id="13" name="Group 46">
            <a:extLst>
              <a:ext uri="{FF2B5EF4-FFF2-40B4-BE49-F238E27FC236}">
                <a16:creationId xmlns:a16="http://schemas.microsoft.com/office/drawing/2014/main" id="{338E3ECD-3E39-4DA7-B5EF-3E22D83D0545}"/>
              </a:ext>
            </a:extLst>
          </p:cNvPr>
          <p:cNvGrpSpPr/>
          <p:nvPr/>
        </p:nvGrpSpPr>
        <p:grpSpPr>
          <a:xfrm>
            <a:off x="578824" y="3525213"/>
            <a:ext cx="5053998" cy="869759"/>
            <a:chOff x="578824" y="3525213"/>
            <a:chExt cx="5053998" cy="869759"/>
          </a:xfrm>
        </p:grpSpPr>
        <p:cxnSp>
          <p:nvCxnSpPr>
            <p:cNvPr id="14" name="Straight Connector 42">
              <a:extLst>
                <a:ext uri="{FF2B5EF4-FFF2-40B4-BE49-F238E27FC236}">
                  <a16:creationId xmlns:a16="http://schemas.microsoft.com/office/drawing/2014/main" id="{B3D1F8F8-0908-4C91-AB6D-021D00EA6221}"/>
                </a:ext>
              </a:extLst>
            </p:cNvPr>
            <p:cNvCxnSpPr/>
            <p:nvPr/>
          </p:nvCxnSpPr>
          <p:spPr>
            <a:xfrm flipH="1">
              <a:off x="578824" y="3525213"/>
              <a:ext cx="5053998" cy="0"/>
            </a:xfrm>
            <a:prstGeom prst="straightConnector1">
              <a:avLst/>
            </a:prstGeom>
            <a:noFill/>
            <a:ln w="12701">
              <a:solidFill>
                <a:srgbClr val="ACAFAF"/>
              </a:solidFill>
              <a:prstDash val="solid"/>
              <a:miter/>
            </a:ln>
          </p:spPr>
        </p:cxnSp>
        <p:cxnSp>
          <p:nvCxnSpPr>
            <p:cNvPr id="15" name="Straight Connector 44">
              <a:extLst>
                <a:ext uri="{FF2B5EF4-FFF2-40B4-BE49-F238E27FC236}">
                  <a16:creationId xmlns:a16="http://schemas.microsoft.com/office/drawing/2014/main" id="{EA2B758B-429B-4690-9ABD-4274F5DAAAA2}"/>
                </a:ext>
              </a:extLst>
            </p:cNvPr>
            <p:cNvCxnSpPr/>
            <p:nvPr/>
          </p:nvCxnSpPr>
          <p:spPr>
            <a:xfrm flipH="1">
              <a:off x="578824" y="4394972"/>
              <a:ext cx="5053998" cy="0"/>
            </a:xfrm>
            <a:prstGeom prst="straightConnector1">
              <a:avLst/>
            </a:prstGeom>
            <a:noFill/>
            <a:ln w="12701">
              <a:solidFill>
                <a:srgbClr val="ACAFAF"/>
              </a:solidFill>
              <a:prstDash val="solid"/>
              <a:miter/>
            </a:ln>
          </p:spPr>
        </p:cxnSp>
      </p:grpSp>
      <p:sp>
        <p:nvSpPr>
          <p:cNvPr id="16" name="Chevron 45">
            <a:extLst>
              <a:ext uri="{FF2B5EF4-FFF2-40B4-BE49-F238E27FC236}">
                <a16:creationId xmlns:a16="http://schemas.microsoft.com/office/drawing/2014/main" id="{D4D10AD0-0833-4C98-805D-9BC7A49BB190}"/>
              </a:ext>
            </a:extLst>
          </p:cNvPr>
          <p:cNvSpPr/>
          <p:nvPr/>
        </p:nvSpPr>
        <p:spPr>
          <a:xfrm>
            <a:off x="622020" y="2911678"/>
            <a:ext cx="276450" cy="431999"/>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gradFill>
            <a:gsLst>
              <a:gs pos="0">
                <a:srgbClr val="6EB149"/>
              </a:gs>
              <a:gs pos="100000">
                <a:srgbClr val="57AC10"/>
              </a:gs>
            </a:gsLst>
            <a:lin ang="5400000"/>
          </a:gra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606265"/>
              </a:solidFill>
              <a:uFillTx/>
              <a:latin typeface="Arial"/>
            </a:endParaRPr>
          </a:p>
        </p:txBody>
      </p:sp>
      <p:sp>
        <p:nvSpPr>
          <p:cNvPr id="17" name="Chevron 47">
            <a:extLst>
              <a:ext uri="{FF2B5EF4-FFF2-40B4-BE49-F238E27FC236}">
                <a16:creationId xmlns:a16="http://schemas.microsoft.com/office/drawing/2014/main" id="{3CC211D4-4802-4E6C-8B00-DE9B339C3A4E}"/>
              </a:ext>
            </a:extLst>
          </p:cNvPr>
          <p:cNvSpPr/>
          <p:nvPr/>
        </p:nvSpPr>
        <p:spPr>
          <a:xfrm>
            <a:off x="622020" y="3749762"/>
            <a:ext cx="276450" cy="431999"/>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gradFill>
            <a:gsLst>
              <a:gs pos="0">
                <a:srgbClr val="6EB149"/>
              </a:gs>
              <a:gs pos="100000">
                <a:srgbClr val="57AC10"/>
              </a:gs>
            </a:gsLst>
            <a:lin ang="5400000"/>
          </a:gra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606265"/>
              </a:solidFill>
              <a:uFillTx/>
              <a:latin typeface="Arial"/>
            </a:endParaRPr>
          </a:p>
        </p:txBody>
      </p:sp>
      <p:sp>
        <p:nvSpPr>
          <p:cNvPr id="18" name="Chevron 48">
            <a:extLst>
              <a:ext uri="{FF2B5EF4-FFF2-40B4-BE49-F238E27FC236}">
                <a16:creationId xmlns:a16="http://schemas.microsoft.com/office/drawing/2014/main" id="{FEE868DE-9A70-47DC-B61F-576729B103C7}"/>
              </a:ext>
            </a:extLst>
          </p:cNvPr>
          <p:cNvSpPr/>
          <p:nvPr/>
        </p:nvSpPr>
        <p:spPr>
          <a:xfrm>
            <a:off x="622020" y="4622401"/>
            <a:ext cx="276450" cy="431999"/>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gradFill>
            <a:gsLst>
              <a:gs pos="0">
                <a:srgbClr val="6EB149"/>
              </a:gs>
              <a:gs pos="100000">
                <a:srgbClr val="57AC10"/>
              </a:gs>
            </a:gsLst>
            <a:lin ang="5400000"/>
          </a:gra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606265"/>
              </a:solidFill>
              <a:uFillTx/>
              <a:latin typeface="Arial"/>
            </a:endParaRPr>
          </a:p>
        </p:txBody>
      </p:sp>
      <p:grpSp>
        <p:nvGrpSpPr>
          <p:cNvPr id="19" name="Group 65">
            <a:extLst>
              <a:ext uri="{FF2B5EF4-FFF2-40B4-BE49-F238E27FC236}">
                <a16:creationId xmlns:a16="http://schemas.microsoft.com/office/drawing/2014/main" id="{6C96F4C9-BCCB-4EBD-8C46-F9D273A105A7}"/>
              </a:ext>
            </a:extLst>
          </p:cNvPr>
          <p:cNvGrpSpPr/>
          <p:nvPr/>
        </p:nvGrpSpPr>
        <p:grpSpPr>
          <a:xfrm>
            <a:off x="7803763" y="2018026"/>
            <a:ext cx="3268450" cy="1193858"/>
            <a:chOff x="7803763" y="2018026"/>
            <a:chExt cx="3268450" cy="1193858"/>
          </a:xfrm>
        </p:grpSpPr>
        <p:grpSp>
          <p:nvGrpSpPr>
            <p:cNvPr id="20" name="Group 60">
              <a:extLst>
                <a:ext uri="{FF2B5EF4-FFF2-40B4-BE49-F238E27FC236}">
                  <a16:creationId xmlns:a16="http://schemas.microsoft.com/office/drawing/2014/main" id="{9EF269A3-BD63-4E19-A3C1-5C735DA913FF}"/>
                </a:ext>
              </a:extLst>
            </p:cNvPr>
            <p:cNvGrpSpPr/>
            <p:nvPr/>
          </p:nvGrpSpPr>
          <p:grpSpPr>
            <a:xfrm>
              <a:off x="7803763" y="2076446"/>
              <a:ext cx="3268450" cy="1135438"/>
              <a:chOff x="7803763" y="2076446"/>
              <a:chExt cx="3268450" cy="1135438"/>
            </a:xfrm>
          </p:grpSpPr>
          <p:cxnSp>
            <p:nvCxnSpPr>
              <p:cNvPr id="21" name="Straight Connector 56">
                <a:extLst>
                  <a:ext uri="{FF2B5EF4-FFF2-40B4-BE49-F238E27FC236}">
                    <a16:creationId xmlns:a16="http://schemas.microsoft.com/office/drawing/2014/main" id="{4DCA0010-AF3A-41DD-A459-A4C82B1E1E65}"/>
                  </a:ext>
                </a:extLst>
              </p:cNvPr>
              <p:cNvCxnSpPr/>
              <p:nvPr/>
            </p:nvCxnSpPr>
            <p:spPr>
              <a:xfrm flipH="1">
                <a:off x="7996190" y="2076446"/>
                <a:ext cx="952494" cy="0"/>
              </a:xfrm>
              <a:prstGeom prst="straightConnector1">
                <a:avLst/>
              </a:prstGeom>
              <a:noFill/>
              <a:ln w="9528">
                <a:solidFill>
                  <a:srgbClr val="606265"/>
                </a:solidFill>
                <a:custDash>
                  <a:ds d="100000" sp="100000"/>
                </a:custDash>
                <a:miter/>
              </a:ln>
            </p:spPr>
          </p:cxnSp>
          <p:cxnSp>
            <p:nvCxnSpPr>
              <p:cNvPr id="22" name="Straight Connector 57">
                <a:extLst>
                  <a:ext uri="{FF2B5EF4-FFF2-40B4-BE49-F238E27FC236}">
                    <a16:creationId xmlns:a16="http://schemas.microsoft.com/office/drawing/2014/main" id="{2E8B7B72-827E-46A5-9213-3C67DA427F47}"/>
                  </a:ext>
                </a:extLst>
              </p:cNvPr>
              <p:cNvCxnSpPr/>
              <p:nvPr/>
            </p:nvCxnSpPr>
            <p:spPr>
              <a:xfrm flipH="1">
                <a:off x="7803763" y="2263386"/>
                <a:ext cx="952503" cy="0"/>
              </a:xfrm>
              <a:prstGeom prst="straightConnector1">
                <a:avLst/>
              </a:prstGeom>
              <a:noFill/>
              <a:ln w="9528">
                <a:solidFill>
                  <a:srgbClr val="606265"/>
                </a:solidFill>
                <a:custDash>
                  <a:ds d="100000" sp="100000"/>
                </a:custDash>
                <a:miter/>
              </a:ln>
            </p:spPr>
          </p:cxnSp>
          <p:cxnSp>
            <p:nvCxnSpPr>
              <p:cNvPr id="23" name="Straight Connector 58">
                <a:extLst>
                  <a:ext uri="{FF2B5EF4-FFF2-40B4-BE49-F238E27FC236}">
                    <a16:creationId xmlns:a16="http://schemas.microsoft.com/office/drawing/2014/main" id="{A098B667-8932-4C34-925D-58C243F5E317}"/>
                  </a:ext>
                </a:extLst>
              </p:cNvPr>
              <p:cNvCxnSpPr/>
              <p:nvPr/>
            </p:nvCxnSpPr>
            <p:spPr>
              <a:xfrm flipH="1">
                <a:off x="7996190" y="2428874"/>
                <a:ext cx="952494" cy="0"/>
              </a:xfrm>
              <a:prstGeom prst="straightConnector1">
                <a:avLst/>
              </a:prstGeom>
              <a:noFill/>
              <a:ln w="9528">
                <a:solidFill>
                  <a:srgbClr val="606265"/>
                </a:solidFill>
                <a:custDash>
                  <a:ds d="100000" sp="100000"/>
                </a:custDash>
                <a:miter/>
              </a:ln>
            </p:spPr>
          </p:cxnSp>
          <p:cxnSp>
            <p:nvCxnSpPr>
              <p:cNvPr id="24" name="Straight Connector 68">
                <a:extLst>
                  <a:ext uri="{FF2B5EF4-FFF2-40B4-BE49-F238E27FC236}">
                    <a16:creationId xmlns:a16="http://schemas.microsoft.com/office/drawing/2014/main" id="{B7479843-D73C-4E63-A621-7B3EA5E27A78}"/>
                  </a:ext>
                </a:extLst>
              </p:cNvPr>
              <p:cNvCxnSpPr/>
              <p:nvPr/>
            </p:nvCxnSpPr>
            <p:spPr>
              <a:xfrm flipH="1" flipV="1">
                <a:off x="9442771" y="2190344"/>
                <a:ext cx="1629442" cy="2167"/>
              </a:xfrm>
              <a:prstGeom prst="straightConnector1">
                <a:avLst/>
              </a:prstGeom>
              <a:noFill/>
              <a:ln w="9528">
                <a:solidFill>
                  <a:srgbClr val="606265"/>
                </a:solidFill>
                <a:custDash>
                  <a:ds d="100000" sp="100000"/>
                </a:custDash>
                <a:miter/>
              </a:ln>
            </p:spPr>
          </p:cxnSp>
          <p:cxnSp>
            <p:nvCxnSpPr>
              <p:cNvPr id="25" name="Straight Connector 69">
                <a:extLst>
                  <a:ext uri="{FF2B5EF4-FFF2-40B4-BE49-F238E27FC236}">
                    <a16:creationId xmlns:a16="http://schemas.microsoft.com/office/drawing/2014/main" id="{DA92C9A2-7690-4651-8114-A3A66DC8F7CE}"/>
                  </a:ext>
                </a:extLst>
              </p:cNvPr>
              <p:cNvCxnSpPr/>
              <p:nvPr/>
            </p:nvCxnSpPr>
            <p:spPr>
              <a:xfrm flipH="1">
                <a:off x="10109149" y="2765520"/>
                <a:ext cx="751600" cy="0"/>
              </a:xfrm>
              <a:prstGeom prst="straightConnector1">
                <a:avLst/>
              </a:prstGeom>
              <a:noFill/>
              <a:ln w="9528">
                <a:solidFill>
                  <a:srgbClr val="606265"/>
                </a:solidFill>
                <a:custDash>
                  <a:ds d="100000" sp="100000"/>
                </a:custDash>
                <a:miter/>
              </a:ln>
            </p:spPr>
          </p:cxnSp>
          <p:cxnSp>
            <p:nvCxnSpPr>
              <p:cNvPr id="26" name="Straight Connector 71">
                <a:extLst>
                  <a:ext uri="{FF2B5EF4-FFF2-40B4-BE49-F238E27FC236}">
                    <a16:creationId xmlns:a16="http://schemas.microsoft.com/office/drawing/2014/main" id="{51591F7D-9F8E-4960-81B1-5B209427D128}"/>
                  </a:ext>
                </a:extLst>
              </p:cNvPr>
              <p:cNvCxnSpPr/>
              <p:nvPr/>
            </p:nvCxnSpPr>
            <p:spPr>
              <a:xfrm flipH="1">
                <a:off x="9989545" y="2767687"/>
                <a:ext cx="119604" cy="444197"/>
              </a:xfrm>
              <a:prstGeom prst="straightConnector1">
                <a:avLst/>
              </a:prstGeom>
              <a:noFill/>
              <a:ln w="9528">
                <a:solidFill>
                  <a:srgbClr val="606265"/>
                </a:solidFill>
                <a:custDash>
                  <a:ds d="100000" sp="100000"/>
                </a:custDash>
                <a:miter/>
              </a:ln>
            </p:spPr>
          </p:cxnSp>
        </p:grpSp>
        <p:sp>
          <p:nvSpPr>
            <p:cNvPr id="27" name="Isosceles Triangle 61">
              <a:extLst>
                <a:ext uri="{FF2B5EF4-FFF2-40B4-BE49-F238E27FC236}">
                  <a16:creationId xmlns:a16="http://schemas.microsoft.com/office/drawing/2014/main" id="{8DA25CCB-F7D9-4EFA-9E42-5A55A94CFB2A}"/>
                </a:ext>
              </a:extLst>
            </p:cNvPr>
            <p:cNvSpPr/>
            <p:nvPr/>
          </p:nvSpPr>
          <p:spPr>
            <a:xfrm rot="5400013">
              <a:off x="8888259" y="2025642"/>
              <a:ext cx="110486" cy="95253"/>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606265"/>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Arial"/>
              </a:endParaRPr>
            </a:p>
          </p:txBody>
        </p:sp>
        <p:sp>
          <p:nvSpPr>
            <p:cNvPr id="28" name="Isosceles Triangle 63">
              <a:extLst>
                <a:ext uri="{FF2B5EF4-FFF2-40B4-BE49-F238E27FC236}">
                  <a16:creationId xmlns:a16="http://schemas.microsoft.com/office/drawing/2014/main" id="{791C23CE-89C6-4094-A016-7616279EB4B8}"/>
                </a:ext>
              </a:extLst>
            </p:cNvPr>
            <p:cNvSpPr/>
            <p:nvPr/>
          </p:nvSpPr>
          <p:spPr>
            <a:xfrm rot="5400013">
              <a:off x="8680389" y="2215344"/>
              <a:ext cx="110486" cy="95253"/>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606265"/>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Arial"/>
              </a:endParaRPr>
            </a:p>
          </p:txBody>
        </p:sp>
        <p:sp>
          <p:nvSpPr>
            <p:cNvPr id="29" name="Isosceles Triangle 64">
              <a:extLst>
                <a:ext uri="{FF2B5EF4-FFF2-40B4-BE49-F238E27FC236}">
                  <a16:creationId xmlns:a16="http://schemas.microsoft.com/office/drawing/2014/main" id="{AAF57AAF-08B1-4ED2-A585-2B775DB3DB27}"/>
                </a:ext>
              </a:extLst>
            </p:cNvPr>
            <p:cNvSpPr/>
            <p:nvPr/>
          </p:nvSpPr>
          <p:spPr>
            <a:xfrm rot="5400013">
              <a:off x="8888259" y="2378070"/>
              <a:ext cx="110486" cy="95253"/>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606265"/>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Arial"/>
              </a:endParaRPr>
            </a:p>
          </p:txBody>
        </p:sp>
      </p:grpSp>
      <p:sp>
        <p:nvSpPr>
          <p:cNvPr id="30" name="TextBox 66">
            <a:extLst>
              <a:ext uri="{FF2B5EF4-FFF2-40B4-BE49-F238E27FC236}">
                <a16:creationId xmlns:a16="http://schemas.microsoft.com/office/drawing/2014/main" id="{F038EE91-2EC4-4971-AC87-3531CD71BE3D}"/>
              </a:ext>
            </a:extLst>
          </p:cNvPr>
          <p:cNvSpPr txBox="1"/>
          <p:nvPr/>
        </p:nvSpPr>
        <p:spPr>
          <a:xfrm>
            <a:off x="10337648" y="1704651"/>
            <a:ext cx="1469129" cy="487859"/>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0" cap="none" spc="0" baseline="0" dirty="0">
                <a:solidFill>
                  <a:srgbClr val="606265"/>
                </a:solidFill>
                <a:uFillTx/>
                <a:latin typeface="Arial"/>
              </a:rPr>
              <a:t>Nasendurchgang</a:t>
            </a:r>
            <a:endParaRPr lang="en-US" sz="1200" b="0" i="0" u="none" strike="noStrike" kern="1200" cap="none" spc="0" baseline="0" dirty="0">
              <a:solidFill>
                <a:srgbClr val="007AC8"/>
              </a:solidFill>
              <a:uFillTx/>
              <a:latin typeface="Arial"/>
            </a:endParaRPr>
          </a:p>
        </p:txBody>
      </p:sp>
      <p:sp>
        <p:nvSpPr>
          <p:cNvPr id="31" name="TextBox 67">
            <a:extLst>
              <a:ext uri="{FF2B5EF4-FFF2-40B4-BE49-F238E27FC236}">
                <a16:creationId xmlns:a16="http://schemas.microsoft.com/office/drawing/2014/main" id="{82F26872-BF0B-4C28-B36A-560A7A2C0712}"/>
              </a:ext>
            </a:extLst>
          </p:cNvPr>
          <p:cNvSpPr txBox="1"/>
          <p:nvPr/>
        </p:nvSpPr>
        <p:spPr>
          <a:xfrm>
            <a:off x="10337648" y="2479148"/>
            <a:ext cx="756601" cy="322710"/>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dirty="0">
                <a:solidFill>
                  <a:srgbClr val="606265"/>
                </a:solidFill>
                <a:uFillTx/>
                <a:latin typeface="Arial"/>
              </a:rPr>
              <a:t>Lunge</a:t>
            </a:r>
            <a:endParaRPr lang="en-US" sz="1200" b="0" i="0" u="none" strike="noStrike" kern="1200" cap="none" spc="0" baseline="0" dirty="0">
              <a:solidFill>
                <a:srgbClr val="007AC8"/>
              </a:solidFill>
              <a:uFillTx/>
              <a:latin typeface="Arial"/>
            </a:endParaRPr>
          </a:p>
        </p:txBody>
      </p:sp>
      <p:cxnSp>
        <p:nvCxnSpPr>
          <p:cNvPr id="32" name="Straight Connector 74">
            <a:extLst>
              <a:ext uri="{FF2B5EF4-FFF2-40B4-BE49-F238E27FC236}">
                <a16:creationId xmlns:a16="http://schemas.microsoft.com/office/drawing/2014/main" id="{F41BF3DE-EB00-4F94-B268-22D63D842F0B}"/>
              </a:ext>
            </a:extLst>
          </p:cNvPr>
          <p:cNvCxnSpPr/>
          <p:nvPr/>
        </p:nvCxnSpPr>
        <p:spPr>
          <a:xfrm flipH="1">
            <a:off x="6519342" y="4755190"/>
            <a:ext cx="5672654" cy="0"/>
          </a:xfrm>
          <a:prstGeom prst="straightConnector1">
            <a:avLst/>
          </a:prstGeom>
          <a:noFill/>
          <a:ln w="12701">
            <a:solidFill>
              <a:srgbClr val="ACAFAF"/>
            </a:solidFill>
            <a:prstDash val="solid"/>
            <a:miter/>
          </a:ln>
        </p:spPr>
      </p:cxnSp>
      <p:pic>
        <p:nvPicPr>
          <p:cNvPr id="34" name="Audio 33">
            <a:hlinkClick r:id="" action="ppaction://media"/>
            <a:extLst>
              <a:ext uri="{FF2B5EF4-FFF2-40B4-BE49-F238E27FC236}">
                <a16:creationId xmlns:a16="http://schemas.microsoft.com/office/drawing/2014/main" id="{BA7F6309-CAF6-4CD9-A94F-AD55463273B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569700" y="62357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6239"/>
    </mc:Choice>
    <mc:Fallback xmlns="">
      <p:transition spd="slow" advTm="462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C96683D-B9E3-4F18-A7FF-B406819F9B72}"/>
              </a:ext>
            </a:extLst>
          </p:cNvPr>
          <p:cNvSpPr>
            <a:spLocks noGrp="1"/>
          </p:cNvSpPr>
          <p:nvPr>
            <p:ph type="title"/>
          </p:nvPr>
        </p:nvSpPr>
        <p:spPr>
          <a:xfrm>
            <a:off x="-88900" y="1531010"/>
            <a:ext cx="8307990" cy="2387598"/>
          </a:xfrm>
        </p:spPr>
        <p:txBody>
          <a:bodyPr/>
          <a:lstStyle/>
          <a:p>
            <a:r>
              <a:rPr lang="de-DE" dirty="0"/>
              <a:t>Schützen Sie sich </a:t>
            </a:r>
            <a:br>
              <a:rPr lang="de-DE" dirty="0"/>
            </a:br>
            <a:r>
              <a:rPr lang="de-DE" dirty="0"/>
              <a:t>und Ihre Familie</a:t>
            </a:r>
          </a:p>
        </p:txBody>
      </p:sp>
      <p:pic>
        <p:nvPicPr>
          <p:cNvPr id="4" name="Content Placeholder 5">
            <a:extLst>
              <a:ext uri="{FF2B5EF4-FFF2-40B4-BE49-F238E27FC236}">
                <a16:creationId xmlns:a16="http://schemas.microsoft.com/office/drawing/2014/main" id="{9A31FC4F-A5CA-4948-82AC-C93B27E0869A}"/>
              </a:ext>
            </a:extLst>
          </p:cNvPr>
          <p:cNvPicPr>
            <a:picLocks noGrp="1" noChangeAspect="1"/>
          </p:cNvPicPr>
          <p:nvPr>
            <p:ph type="pic" idx="4294967295"/>
          </p:nvPr>
        </p:nvPicPr>
        <p:blipFill>
          <a:blip r:embed="rId2"/>
          <a:srcRect/>
          <a:stretch>
            <a:fillRect/>
          </a:stretch>
        </p:blipFill>
        <p:spPr>
          <a:xfrm>
            <a:off x="8430827" y="593727"/>
            <a:ext cx="3123380" cy="4351336"/>
          </a:xfrm>
        </p:spPr>
      </p:pic>
    </p:spTree>
    <p:extLst>
      <p:ext uri="{BB962C8B-B14F-4D97-AF65-F5344CB8AC3E}">
        <p14:creationId xmlns:p14="http://schemas.microsoft.com/office/powerpoint/2010/main" val="52398197"/>
      </p:ext>
    </p:extLst>
  </p:cSld>
  <p:clrMapOvr>
    <a:masterClrMapping/>
  </p:clrMapOvr>
  <mc:AlternateContent xmlns:mc="http://schemas.openxmlformats.org/markup-compatibility/2006" xmlns:p14="http://schemas.microsoft.com/office/powerpoint/2010/main">
    <mc:Choice Requires="p14">
      <p:transition spd="slow" p14:dur="2000" advTm="5507"/>
    </mc:Choice>
    <mc:Fallback xmlns="">
      <p:transition spd="slow" advTm="550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6">
            <a:extLst>
              <a:ext uri="{FF2B5EF4-FFF2-40B4-BE49-F238E27FC236}">
                <a16:creationId xmlns:a16="http://schemas.microsoft.com/office/drawing/2014/main" id="{75D98ED9-057A-444B-874E-CE1C38DDF27B}"/>
              </a:ext>
            </a:extLst>
          </p:cNvPr>
          <p:cNvSpPr/>
          <p:nvPr/>
        </p:nvSpPr>
        <p:spPr>
          <a:xfrm>
            <a:off x="6219154" y="0"/>
            <a:ext cx="2917155" cy="6196056"/>
          </a:xfrm>
          <a:prstGeom prst="rect">
            <a:avLst/>
          </a:prstGeom>
          <a:gradFill>
            <a:gsLst>
              <a:gs pos="0">
                <a:srgbClr val="FFFFFF"/>
              </a:gs>
              <a:gs pos="100000">
                <a:srgbClr val="FFFFFF">
                  <a:alpha val="0"/>
                </a:srgbClr>
              </a:gs>
            </a:gsLst>
            <a:lin ang="0"/>
          </a:gra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dirty="0">
              <a:solidFill>
                <a:srgbClr val="FFFFFF"/>
              </a:solidFill>
              <a:uFillTx/>
              <a:latin typeface="Arial"/>
            </a:endParaRPr>
          </a:p>
        </p:txBody>
      </p:sp>
      <p:sp>
        <p:nvSpPr>
          <p:cNvPr id="4" name="Slide Number Placeholder 4">
            <a:extLst>
              <a:ext uri="{FF2B5EF4-FFF2-40B4-BE49-F238E27FC236}">
                <a16:creationId xmlns:a16="http://schemas.microsoft.com/office/drawing/2014/main" id="{DCCD25EE-426B-4EC0-9831-5E81ACCAB310}"/>
              </a:ext>
            </a:extLst>
          </p:cNvPr>
          <p:cNvSpPr txBox="1"/>
          <p:nvPr/>
        </p:nvSpPr>
        <p:spPr>
          <a:xfrm>
            <a:off x="9202265" y="6384423"/>
            <a:ext cx="2743200"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37EAC38-8EAC-4B42-8F1D-DB9E30C549D4}" type="slidenum">
              <a:t>9</a:t>
            </a:fld>
            <a:endParaRPr lang="de-DE" sz="1200" b="0" i="0" u="none" strike="noStrike" kern="1200" cap="none" spc="0" baseline="0" dirty="0">
              <a:solidFill>
                <a:srgbClr val="606265"/>
              </a:solidFill>
              <a:uFillTx/>
              <a:latin typeface="Arial" pitchFamily="34"/>
              <a:cs typeface="Arial" pitchFamily="34"/>
            </a:endParaRPr>
          </a:p>
        </p:txBody>
      </p:sp>
      <p:graphicFrame>
        <p:nvGraphicFramePr>
          <p:cNvPr id="16" name="Tabelle 15">
            <a:extLst>
              <a:ext uri="{FF2B5EF4-FFF2-40B4-BE49-F238E27FC236}">
                <a16:creationId xmlns:a16="http://schemas.microsoft.com/office/drawing/2014/main" id="{03368F9A-2029-450F-BAE6-6C33071C4FFD}"/>
              </a:ext>
            </a:extLst>
          </p:cNvPr>
          <p:cNvGraphicFramePr>
            <a:graphicFrameLocks noGrp="1"/>
          </p:cNvGraphicFramePr>
          <p:nvPr>
            <p:extLst>
              <p:ext uri="{D42A27DB-BD31-4B8C-83A1-F6EECF244321}">
                <p14:modId xmlns:p14="http://schemas.microsoft.com/office/powerpoint/2010/main" val="2425205061"/>
              </p:ext>
            </p:extLst>
          </p:nvPr>
        </p:nvGraphicFramePr>
        <p:xfrm>
          <a:off x="584960" y="551979"/>
          <a:ext cx="10174898" cy="7272258"/>
        </p:xfrm>
        <a:graphic>
          <a:graphicData uri="http://schemas.openxmlformats.org/drawingml/2006/table">
            <a:tbl>
              <a:tblPr firstRow="1" firstCol="1" bandRow="1">
                <a:tableStyleId>{2D5ABB26-0587-4C30-8999-92F81FD0307C}</a:tableStyleId>
              </a:tblPr>
              <a:tblGrid>
                <a:gridCol w="631018">
                  <a:extLst>
                    <a:ext uri="{9D8B030D-6E8A-4147-A177-3AD203B41FA5}">
                      <a16:colId xmlns:a16="http://schemas.microsoft.com/office/drawing/2014/main" val="2628995149"/>
                    </a:ext>
                  </a:extLst>
                </a:gridCol>
                <a:gridCol w="7321840">
                  <a:extLst>
                    <a:ext uri="{9D8B030D-6E8A-4147-A177-3AD203B41FA5}">
                      <a16:colId xmlns:a16="http://schemas.microsoft.com/office/drawing/2014/main" val="3213472797"/>
                    </a:ext>
                  </a:extLst>
                </a:gridCol>
                <a:gridCol w="2222040">
                  <a:extLst>
                    <a:ext uri="{9D8B030D-6E8A-4147-A177-3AD203B41FA5}">
                      <a16:colId xmlns:a16="http://schemas.microsoft.com/office/drawing/2014/main" val="43205623"/>
                    </a:ext>
                  </a:extLst>
                </a:gridCol>
              </a:tblGrid>
              <a:tr h="954102">
                <a:tc>
                  <a:txBody>
                    <a:bodyPr/>
                    <a:lstStyle/>
                    <a:p>
                      <a:pPr>
                        <a:lnSpc>
                          <a:spcPct val="107000"/>
                        </a:lnSpc>
                        <a:spcAft>
                          <a:spcPts val="800"/>
                        </a:spcAft>
                      </a:pPr>
                      <a:r>
                        <a:rPr lang="de-DE" sz="2000" b="1" dirty="0">
                          <a:solidFill>
                            <a:srgbClr val="0070C0"/>
                          </a:solidFill>
                          <a:effectLst/>
                          <a:latin typeface="Century Gothic" panose="020B0502020202020204" pitchFamily="34" charset="0"/>
                        </a:rPr>
                        <a:t>1</a:t>
                      </a:r>
                      <a:endParaRPr lang="de-DE" sz="2000" b="1"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tc>
                  <a:txBody>
                    <a:bodyPr/>
                    <a:lstStyle/>
                    <a:p>
                      <a:pPr>
                        <a:lnSpc>
                          <a:spcPct val="100000"/>
                        </a:lnSpc>
                        <a:spcAft>
                          <a:spcPts val="800"/>
                        </a:spcAft>
                      </a:pPr>
                      <a:r>
                        <a:rPr lang="de-DE" sz="2000" b="1" dirty="0">
                          <a:solidFill>
                            <a:srgbClr val="0070C0"/>
                          </a:solidFill>
                          <a:effectLst/>
                          <a:latin typeface="Century Gothic" panose="020B0502020202020204" pitchFamily="34" charset="0"/>
                        </a:rPr>
                        <a:t>Waschen Sie, so oft wie möglich, Ihre Hände</a:t>
                      </a:r>
                    </a:p>
                    <a:p>
                      <a:pPr>
                        <a:lnSpc>
                          <a:spcPct val="100000"/>
                        </a:lnSpc>
                        <a:spcAft>
                          <a:spcPts val="800"/>
                        </a:spcAft>
                      </a:pPr>
                      <a:r>
                        <a:rPr lang="de-DE" sz="2000" b="0" dirty="0">
                          <a:effectLst/>
                          <a:latin typeface="Century Gothic" panose="020B0502020202020204" pitchFamily="34" charset="0"/>
                        </a:rPr>
                        <a:t>mindestens 20 Sekunden lang mit Seife waschen (Bakterien werden bereits mit einer Seifenlauge abgetötet); bei vorhandener Händedesinfektion, nutzen Sie dies selbstverständlich wie bisher weiter </a:t>
                      </a:r>
                    </a:p>
                    <a:p>
                      <a:pPr>
                        <a:lnSpc>
                          <a:spcPct val="100000"/>
                        </a:lnSpc>
                        <a:spcAft>
                          <a:spcPts val="800"/>
                        </a:spcAft>
                      </a:pPr>
                      <a:endParaRPr lang="de-DE" sz="2000" b="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0000"/>
                        </a:lnSpc>
                        <a:spcAft>
                          <a:spcPts val="800"/>
                        </a:spcAft>
                      </a:pPr>
                      <a:endParaRPr lang="de-DE" sz="2000" b="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0000"/>
                        </a:lnSpc>
                        <a:spcAft>
                          <a:spcPts val="800"/>
                        </a:spcAft>
                      </a:pPr>
                      <a:endParaRPr lang="de-DE" sz="2000" b="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0000"/>
                        </a:lnSpc>
                        <a:spcAft>
                          <a:spcPts val="800"/>
                        </a:spcAft>
                      </a:pPr>
                      <a:endParaRPr lang="de-DE" sz="2000" b="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0000"/>
                        </a:lnSpc>
                        <a:spcAft>
                          <a:spcPts val="800"/>
                        </a:spcAft>
                      </a:pPr>
                      <a:endParaRPr lang="de-DE" sz="20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tc>
                  <a:txBody>
                    <a:bodyPr/>
                    <a:lstStyle/>
                    <a:p>
                      <a:pPr algn="r">
                        <a:lnSpc>
                          <a:spcPct val="107000"/>
                        </a:lnSpc>
                        <a:spcAft>
                          <a:spcPts val="800"/>
                        </a:spcAft>
                      </a:pPr>
                      <a:r>
                        <a:rPr lang="de-DE" sz="2000" b="0" dirty="0">
                          <a:effectLst/>
                          <a:latin typeface="Century Gothic" panose="020B0502020202020204" pitchFamily="34" charset="0"/>
                        </a:rPr>
                        <a:t> </a:t>
                      </a:r>
                    </a:p>
                    <a:p>
                      <a:pPr algn="r">
                        <a:lnSpc>
                          <a:spcPct val="107000"/>
                        </a:lnSpc>
                        <a:spcAft>
                          <a:spcPts val="800"/>
                        </a:spcAft>
                      </a:pPr>
                      <a:r>
                        <a:rPr lang="de-DE" sz="2000" b="0" dirty="0">
                          <a:effectLst/>
                          <a:latin typeface="Century Gothic" panose="020B0502020202020204" pitchFamily="34" charset="0"/>
                        </a:rPr>
                        <a:t> </a:t>
                      </a:r>
                      <a:endParaRPr lang="de-DE" sz="20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extLst>
                  <a:ext uri="{0D108BD9-81ED-4DB2-BD59-A6C34878D82A}">
                    <a16:rowId xmlns:a16="http://schemas.microsoft.com/office/drawing/2014/main" val="3264920248"/>
                  </a:ext>
                </a:extLst>
              </a:tr>
              <a:tr h="695717">
                <a:tc>
                  <a:txBody>
                    <a:bodyPr/>
                    <a:lstStyle/>
                    <a:p>
                      <a:pPr>
                        <a:lnSpc>
                          <a:spcPct val="107000"/>
                        </a:lnSpc>
                        <a:spcAft>
                          <a:spcPts val="800"/>
                        </a:spcAft>
                      </a:pPr>
                      <a:r>
                        <a:rPr lang="de-DE" sz="2000" b="1" dirty="0">
                          <a:solidFill>
                            <a:srgbClr val="0070C0"/>
                          </a:solidFill>
                          <a:effectLst/>
                          <a:latin typeface="Century Gothic" panose="020B0502020202020204" pitchFamily="34" charset="0"/>
                        </a:rPr>
                        <a:t>2</a:t>
                      </a:r>
                      <a:endParaRPr lang="de-DE" sz="2000" b="1"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tc>
                  <a:txBody>
                    <a:bodyPr/>
                    <a:lstStyle/>
                    <a:p>
                      <a:pPr>
                        <a:lnSpc>
                          <a:spcPct val="107000"/>
                        </a:lnSpc>
                        <a:spcAft>
                          <a:spcPts val="800"/>
                        </a:spcAft>
                      </a:pPr>
                      <a:r>
                        <a:rPr lang="de-DE" sz="2000" b="0" dirty="0">
                          <a:effectLst/>
                          <a:latin typeface="Century Gothic" panose="020B0502020202020204" pitchFamily="34" charset="0"/>
                        </a:rPr>
                        <a:t>Vermeiden Sie das „</a:t>
                      </a:r>
                      <a:r>
                        <a:rPr lang="de-DE" sz="2000" b="1" dirty="0">
                          <a:solidFill>
                            <a:srgbClr val="0070C0"/>
                          </a:solidFill>
                          <a:effectLst/>
                          <a:latin typeface="Century Gothic" panose="020B0502020202020204" pitchFamily="34" charset="0"/>
                        </a:rPr>
                        <a:t>Hände schütteln</a:t>
                      </a:r>
                      <a:r>
                        <a:rPr lang="de-DE" sz="2000" b="0" dirty="0">
                          <a:effectLst/>
                          <a:latin typeface="Century Gothic" panose="020B0502020202020204" pitchFamily="34" charset="0"/>
                        </a:rPr>
                        <a:t>“</a:t>
                      </a:r>
                    </a:p>
                    <a:p>
                      <a:pPr>
                        <a:lnSpc>
                          <a:spcPct val="107000"/>
                        </a:lnSpc>
                        <a:spcAft>
                          <a:spcPts val="800"/>
                        </a:spcAft>
                      </a:pPr>
                      <a:r>
                        <a:rPr lang="de-DE" sz="2000" b="0" dirty="0">
                          <a:effectLst/>
                          <a:latin typeface="Century Gothic" panose="020B0502020202020204" pitchFamily="34" charset="0"/>
                        </a:rPr>
                        <a:t>Man kann auch so freundlich „Guten Tag“ sagen!</a:t>
                      </a:r>
                    </a:p>
                    <a:p>
                      <a:pPr>
                        <a:lnSpc>
                          <a:spcPct val="107000"/>
                        </a:lnSpc>
                        <a:spcAft>
                          <a:spcPts val="800"/>
                        </a:spcAft>
                      </a:pPr>
                      <a:r>
                        <a:rPr lang="de-DE" sz="2000" b="0" dirty="0">
                          <a:effectLst/>
                          <a:latin typeface="Century Gothic" panose="020B0502020202020204" pitchFamily="34" charset="0"/>
                        </a:rPr>
                        <a:t> </a:t>
                      </a:r>
                      <a:endParaRPr lang="de-DE" sz="20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tc>
                  <a:txBody>
                    <a:bodyPr/>
                    <a:lstStyle/>
                    <a:p>
                      <a:pPr algn="r">
                        <a:lnSpc>
                          <a:spcPct val="107000"/>
                        </a:lnSpc>
                        <a:spcAft>
                          <a:spcPts val="800"/>
                        </a:spcAft>
                      </a:pPr>
                      <a:endParaRPr lang="de-DE" sz="2000" b="0">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extLst>
                  <a:ext uri="{0D108BD9-81ED-4DB2-BD59-A6C34878D82A}">
                    <a16:rowId xmlns:a16="http://schemas.microsoft.com/office/drawing/2014/main" val="1103282926"/>
                  </a:ext>
                </a:extLst>
              </a:tr>
              <a:tr h="858375">
                <a:tc>
                  <a:txBody>
                    <a:bodyPr/>
                    <a:lstStyle/>
                    <a:p>
                      <a:pPr>
                        <a:lnSpc>
                          <a:spcPct val="107000"/>
                        </a:lnSpc>
                        <a:spcAft>
                          <a:spcPts val="800"/>
                        </a:spcAft>
                      </a:pPr>
                      <a:endParaRPr lang="de-DE" sz="2000" b="1"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tc>
                  <a:txBody>
                    <a:bodyPr/>
                    <a:lstStyle/>
                    <a:p>
                      <a:pPr>
                        <a:lnSpc>
                          <a:spcPct val="107000"/>
                        </a:lnSpc>
                        <a:spcAft>
                          <a:spcPts val="800"/>
                        </a:spcAft>
                      </a:pPr>
                      <a:endParaRPr lang="de-DE" sz="20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tc>
                  <a:txBody>
                    <a:bodyPr/>
                    <a:lstStyle/>
                    <a:p>
                      <a:pPr algn="r">
                        <a:lnSpc>
                          <a:spcPct val="107000"/>
                        </a:lnSpc>
                        <a:spcAft>
                          <a:spcPts val="800"/>
                        </a:spcAft>
                      </a:pPr>
                      <a:endParaRPr lang="de-DE" sz="2000" b="0">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extLst>
                  <a:ext uri="{0D108BD9-81ED-4DB2-BD59-A6C34878D82A}">
                    <a16:rowId xmlns:a16="http://schemas.microsoft.com/office/drawing/2014/main" val="425064514"/>
                  </a:ext>
                </a:extLst>
              </a:tr>
              <a:tr h="663326">
                <a:tc>
                  <a:txBody>
                    <a:bodyPr/>
                    <a:lstStyle/>
                    <a:p>
                      <a:pPr>
                        <a:lnSpc>
                          <a:spcPct val="107000"/>
                        </a:lnSpc>
                        <a:spcAft>
                          <a:spcPts val="800"/>
                        </a:spcAft>
                      </a:pPr>
                      <a:endParaRPr lang="de-DE" sz="2000" b="1"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tc>
                  <a:txBody>
                    <a:bodyPr/>
                    <a:lstStyle/>
                    <a:p>
                      <a:pPr>
                        <a:lnSpc>
                          <a:spcPct val="107000"/>
                        </a:lnSpc>
                        <a:spcAft>
                          <a:spcPts val="800"/>
                        </a:spcAft>
                      </a:pPr>
                      <a:endParaRPr lang="de-DE" sz="20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tc>
                  <a:txBody>
                    <a:bodyPr/>
                    <a:lstStyle/>
                    <a:p>
                      <a:pPr algn="r">
                        <a:lnSpc>
                          <a:spcPct val="107000"/>
                        </a:lnSpc>
                        <a:spcAft>
                          <a:spcPts val="800"/>
                        </a:spcAft>
                      </a:pPr>
                      <a:endParaRPr lang="de-DE" sz="2000" b="0">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extLst>
                  <a:ext uri="{0D108BD9-81ED-4DB2-BD59-A6C34878D82A}">
                    <a16:rowId xmlns:a16="http://schemas.microsoft.com/office/drawing/2014/main" val="3916635357"/>
                  </a:ext>
                </a:extLst>
              </a:tr>
              <a:tr h="468279">
                <a:tc>
                  <a:txBody>
                    <a:bodyPr/>
                    <a:lstStyle/>
                    <a:p>
                      <a:pPr>
                        <a:lnSpc>
                          <a:spcPct val="107000"/>
                        </a:lnSpc>
                        <a:spcAft>
                          <a:spcPts val="800"/>
                        </a:spcAft>
                      </a:pPr>
                      <a:endParaRPr lang="de-DE" sz="2000" b="1"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tc>
                  <a:txBody>
                    <a:bodyPr/>
                    <a:lstStyle/>
                    <a:p>
                      <a:pPr>
                        <a:lnSpc>
                          <a:spcPct val="107000"/>
                        </a:lnSpc>
                        <a:spcAft>
                          <a:spcPts val="800"/>
                        </a:spcAft>
                      </a:pPr>
                      <a:endParaRPr lang="de-DE" sz="20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tc>
                  <a:txBody>
                    <a:bodyPr/>
                    <a:lstStyle/>
                    <a:p>
                      <a:pPr algn="r">
                        <a:lnSpc>
                          <a:spcPct val="107000"/>
                        </a:lnSpc>
                        <a:spcAft>
                          <a:spcPts val="800"/>
                        </a:spcAft>
                      </a:pPr>
                      <a:endParaRPr lang="de-DE" sz="2000" b="0">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extLst>
                  <a:ext uri="{0D108BD9-81ED-4DB2-BD59-A6C34878D82A}">
                    <a16:rowId xmlns:a16="http://schemas.microsoft.com/office/drawing/2014/main" val="659914558"/>
                  </a:ext>
                </a:extLst>
              </a:tr>
              <a:tr h="468279">
                <a:tc>
                  <a:txBody>
                    <a:bodyPr/>
                    <a:lstStyle/>
                    <a:p>
                      <a:pPr>
                        <a:lnSpc>
                          <a:spcPct val="107000"/>
                        </a:lnSpc>
                        <a:spcAft>
                          <a:spcPts val="800"/>
                        </a:spcAft>
                      </a:pPr>
                      <a:endParaRPr lang="de-DE" sz="2000" b="1"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tc>
                  <a:txBody>
                    <a:bodyPr/>
                    <a:lstStyle/>
                    <a:p>
                      <a:pPr>
                        <a:lnSpc>
                          <a:spcPct val="107000"/>
                        </a:lnSpc>
                        <a:spcAft>
                          <a:spcPts val="800"/>
                        </a:spcAft>
                      </a:pPr>
                      <a:endParaRPr lang="de-DE" sz="20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tc>
                  <a:txBody>
                    <a:bodyPr/>
                    <a:lstStyle/>
                    <a:p>
                      <a:pPr algn="r">
                        <a:lnSpc>
                          <a:spcPct val="107000"/>
                        </a:lnSpc>
                        <a:spcAft>
                          <a:spcPts val="800"/>
                        </a:spcAft>
                      </a:pPr>
                      <a:endParaRPr lang="de-DE" sz="20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8596" marR="58596" marT="0" marB="0"/>
                </a:tc>
                <a:extLst>
                  <a:ext uri="{0D108BD9-81ED-4DB2-BD59-A6C34878D82A}">
                    <a16:rowId xmlns:a16="http://schemas.microsoft.com/office/drawing/2014/main" val="643321665"/>
                  </a:ext>
                </a:extLst>
              </a:tr>
            </a:tbl>
          </a:graphicData>
        </a:graphic>
      </p:graphicFrame>
      <p:pic>
        <p:nvPicPr>
          <p:cNvPr id="18" name="Grafik 1">
            <a:extLst>
              <a:ext uri="{FF2B5EF4-FFF2-40B4-BE49-F238E27FC236}">
                <a16:creationId xmlns:a16="http://schemas.microsoft.com/office/drawing/2014/main" id="{5F4D3B3B-494B-42DA-9DD0-4F0D2E410A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2206"/>
          <a:stretch>
            <a:fillRect/>
          </a:stretch>
        </p:blipFill>
        <p:spPr bwMode="auto">
          <a:xfrm>
            <a:off x="9053929" y="935457"/>
            <a:ext cx="1705929" cy="1477879"/>
          </a:xfrm>
          <a:prstGeom prst="rect">
            <a:avLst/>
          </a:prstGeom>
          <a:noFill/>
          <a:extLst>
            <a:ext uri="{909E8E84-426E-40DD-AFC4-6F175D3DCCD1}">
              <a14:hiddenFill xmlns:a14="http://schemas.microsoft.com/office/drawing/2010/main">
                <a:solidFill>
                  <a:srgbClr val="FFFFFF"/>
                </a:solidFill>
              </a14:hiddenFill>
            </a:ext>
          </a:extLst>
        </p:spPr>
      </p:pic>
      <p:pic>
        <p:nvPicPr>
          <p:cNvPr id="20" name="Grafik 15">
            <a:extLst>
              <a:ext uri="{FF2B5EF4-FFF2-40B4-BE49-F238E27FC236}">
                <a16:creationId xmlns:a16="http://schemas.microsoft.com/office/drawing/2014/main" id="{F98033F9-9C1E-4C6E-8DAA-B89B7E1EB1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70852" y="3429000"/>
            <a:ext cx="1689006" cy="1477880"/>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a:extLst>
              <a:ext uri="{FF2B5EF4-FFF2-40B4-BE49-F238E27FC236}">
                <a16:creationId xmlns:a16="http://schemas.microsoft.com/office/drawing/2014/main" id="{D5A9E7E2-4DF3-4F6D-90C5-AD9A6575264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785237865"/>
      </p:ext>
    </p:extLst>
  </p:cSld>
  <p:clrMapOvr>
    <a:masterClrMapping/>
  </p:clrMapOvr>
  <mc:AlternateContent xmlns:mc="http://schemas.openxmlformats.org/markup-compatibility/2006" xmlns:p14="http://schemas.microsoft.com/office/powerpoint/2010/main">
    <mc:Choice Requires="p14">
      <p:transition spd="slow" p14:dur="2000" advTm="31656"/>
    </mc:Choice>
    <mc:Fallback xmlns="">
      <p:transition spd="slow" advTm="316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2F2ABD3E0D1D4B93D78872FCCE4AA9" ma:contentTypeVersion="13" ma:contentTypeDescription="Create a new document." ma:contentTypeScope="" ma:versionID="a7d0de1722699efd073908102e04e2a6">
  <xsd:schema xmlns:xsd="http://www.w3.org/2001/XMLSchema" xmlns:xs="http://www.w3.org/2001/XMLSchema" xmlns:p="http://schemas.microsoft.com/office/2006/metadata/properties" xmlns:ns3="7543fb9b-6b6a-4b2e-9a75-8f555c19047f" xmlns:ns4="ab252c2a-ff9c-4d85-b19d-3fd26f174bad" targetNamespace="http://schemas.microsoft.com/office/2006/metadata/properties" ma:root="true" ma:fieldsID="2565bd923f3872cac1dd5bdd32b35a74" ns3:_="" ns4:_="">
    <xsd:import namespace="7543fb9b-6b6a-4b2e-9a75-8f555c19047f"/>
    <xsd:import namespace="ab252c2a-ff9c-4d85-b19d-3fd26f174ba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43fb9b-6b6a-4b2e-9a75-8f555c1904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252c2a-ff9c-4d85-b19d-3fd26f174ba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C7547CD-3491-4FC0-8844-A63E2A7658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43fb9b-6b6a-4b2e-9a75-8f555c19047f"/>
    <ds:schemaRef ds:uri="ab252c2a-ff9c-4d85-b19d-3fd26f174b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558C0E-B8D3-47A6-BDC4-29316C115EEB}">
  <ds:schemaRefs>
    <ds:schemaRef ds:uri="http://schemas.microsoft.com/sharepoint/v3/contenttype/forms"/>
  </ds:schemaRefs>
</ds:datastoreItem>
</file>

<file path=customXml/itemProps3.xml><?xml version="1.0" encoding="utf-8"?>
<ds:datastoreItem xmlns:ds="http://schemas.openxmlformats.org/officeDocument/2006/customXml" ds:itemID="{F05ABEED-40BA-4779-B4D4-D1CCFFF3CB73}">
  <ds:schemaRefs>
    <ds:schemaRef ds:uri="http://purl.org/dc/elements/1.1/"/>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 ds:uri="http://schemas.microsoft.com/office/2006/documentManagement/types"/>
    <ds:schemaRef ds:uri="ab252c2a-ff9c-4d85-b19d-3fd26f174bad"/>
    <ds:schemaRef ds:uri="7543fb9b-6b6a-4b2e-9a75-8f555c19047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EcolabPPTTemplate%202020</Template>
  <TotalTime>0</TotalTime>
  <Words>815</Words>
  <Application>Microsoft Office PowerPoint</Application>
  <PresentationFormat>Breitbild</PresentationFormat>
  <Paragraphs>129</Paragraphs>
  <Slides>16</Slides>
  <Notes>11</Notes>
  <HiddenSlides>0</HiddenSlides>
  <MMClips>11</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16</vt:i4>
      </vt:variant>
    </vt:vector>
  </HeadingPairs>
  <TitlesOfParts>
    <vt:vector size="21" baseType="lpstr">
      <vt:lpstr>Arial</vt:lpstr>
      <vt:lpstr>Calibri</vt:lpstr>
      <vt:lpstr>Century Gothic</vt:lpstr>
      <vt:lpstr>Wingdings</vt:lpstr>
      <vt:lpstr>Office Theme</vt:lpstr>
      <vt:lpstr>PowerPoint-Präsentation</vt:lpstr>
      <vt:lpstr>             Vorstellung Referententeam </vt:lpstr>
      <vt:lpstr>PowerPoint-Präsentation</vt:lpstr>
      <vt:lpstr>Webseminar Covid-19</vt:lpstr>
      <vt:lpstr>Was ist ein Coronavirus?</vt:lpstr>
      <vt:lpstr>Warum ist COVID-19 von Bedeutung?</vt:lpstr>
      <vt:lpstr>Wie verbreitet sich das Coronavirus?</vt:lpstr>
      <vt:lpstr>Schützen Sie sich  und Ihre Familie</vt:lpstr>
      <vt:lpstr>PowerPoint-Präsentation</vt:lpstr>
      <vt:lpstr>PowerPoint-Präsentation</vt:lpstr>
      <vt:lpstr>PowerPoint-Präsentation</vt:lpstr>
      <vt:lpstr>Wie Sie sich schützen können</vt:lpstr>
      <vt:lpstr>PowerPoint-Präsentation</vt:lpstr>
      <vt:lpstr>Wie man andere schützt</vt:lpstr>
      <vt:lpstr>Wie viele Oberflächen berührt eine Person innerhalb einer halben Stunde?</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Title</dc:title>
  <dc:creator>Nie, Susan</dc:creator>
  <cp:lastModifiedBy>David Gies</cp:lastModifiedBy>
  <cp:revision>190</cp:revision>
  <cp:lastPrinted>2020-02-07T17:33:42Z</cp:lastPrinted>
  <dcterms:created xsi:type="dcterms:W3CDTF">2020-01-15T15:25:40Z</dcterms:created>
  <dcterms:modified xsi:type="dcterms:W3CDTF">2020-11-04T12:32:13Z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0x0101001D2F2ABD3E0D1D4B93D78872FCCE4AA9</vt:lpwstr>
  </property>
</Properties>
</file>